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5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0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22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0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02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0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51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12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2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8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1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8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5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0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2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0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74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jpe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jpe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1.jpe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5.jpe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9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jpeg" /><Relationship Id="rId4" Type="http://schemas.openxmlformats.org/officeDocument/2006/relationships/image" Target="../media/image9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7B071-6267-954B-8688-8D19AE054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740" y="2287343"/>
            <a:ext cx="9631240" cy="3515579"/>
          </a:xfrm>
        </p:spPr>
        <p:txBody>
          <a:bodyPr/>
          <a:lstStyle/>
          <a:p>
            <a:pPr algn="ctr"/>
            <a:r>
              <a:rPr lang="pl-PL" sz="7200"/>
              <a:t>Relacja</a:t>
            </a:r>
            <a:r>
              <a:rPr lang="pl-PL"/>
              <a:t> </a:t>
            </a:r>
            <a:r>
              <a:rPr lang="pl-PL" sz="7200"/>
              <a:t>z</a:t>
            </a:r>
            <a:r>
              <a:rPr lang="pl-PL"/>
              <a:t> </a:t>
            </a:r>
            <a:r>
              <a:rPr lang="pl-PL" sz="7200"/>
              <a:t>wyjazdu</a:t>
            </a:r>
            <a:r>
              <a:rPr lang="pl-PL"/>
              <a:t> </a:t>
            </a:r>
            <a:r>
              <a:rPr lang="pl-PL" sz="7200"/>
              <a:t>Erasmus</a:t>
            </a:r>
            <a:r>
              <a:rPr lang="pl-PL"/>
              <a:t> + </a:t>
            </a:r>
            <a:r>
              <a:rPr lang="pl-PL" sz="7200"/>
              <a:t>do</a:t>
            </a:r>
            <a:r>
              <a:rPr lang="pl-PL"/>
              <a:t> </a:t>
            </a:r>
            <a:r>
              <a:rPr lang="pl-PL" sz="7200"/>
              <a:t>Walencji</a:t>
            </a:r>
            <a:r>
              <a:rPr lang="pl-PL"/>
              <a:t> </a:t>
            </a:r>
            <a:r>
              <a:rPr lang="pl-PL" sz="7200"/>
              <a:t>2021</a:t>
            </a:r>
            <a:br>
              <a:rPr lang="pl-PL" sz="7200"/>
            </a:br>
            <a:r>
              <a:rPr lang="pl-PL" sz="7200"/>
              <a:t>(staże) </a:t>
            </a:r>
          </a:p>
        </p:txBody>
      </p:sp>
    </p:spTree>
    <p:extLst>
      <p:ext uri="{BB962C8B-B14F-4D97-AF65-F5344CB8AC3E}">
        <p14:creationId xmlns:p14="http://schemas.microsoft.com/office/powerpoint/2010/main" val="1968108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DAEDB89A-2130-EE48-8932-8C0D7B7CF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6" y="335003"/>
            <a:ext cx="5279320" cy="3959490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781D043F-D313-BC45-8F61-5FED880D3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b="17345"/>
          <a:stretch/>
        </p:blipFill>
        <p:spPr>
          <a:xfrm>
            <a:off x="362413" y="4198124"/>
            <a:ext cx="5380174" cy="2659876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1A21800E-307A-CF4D-B3C5-4F6E49F9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307" y="1363936"/>
            <a:ext cx="3935237" cy="5246983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0856C06B-6ED7-0843-B55E-FA292A158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94" y="697686"/>
            <a:ext cx="3116383" cy="41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6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B86CF1-61CB-BC45-92EA-ECC91AAF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Mister Cafe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5C14E8-4B21-DF49-BEAE-2A789D398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657265"/>
            <a:ext cx="6343774" cy="4195481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To kolejna rodzinna restauracja w Walencji. Podawane są w niej kawy, drinki, tapasy i dania obiadowe. Pod czujnym okiem właścicieli doskonalimy swoją pracę podczas obsługi konsumentów oraz pracy za barem.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Karolina Jatkowska</a:t>
            </a:r>
          </a:p>
          <a:p>
            <a:pPr marL="0" indent="0">
              <a:buNone/>
            </a:pPr>
            <a:r>
              <a:rPr lang="pl-PL"/>
              <a:t>Klaudia Gogolewska</a:t>
            </a:r>
          </a:p>
          <a:p>
            <a:pPr marL="0" indent="0">
              <a:buNone/>
            </a:pPr>
            <a:r>
              <a:rPr lang="pl-PL"/>
              <a:t>Martyna Sieńko</a:t>
            </a:r>
          </a:p>
          <a:p>
            <a:pPr marL="0" indent="0">
              <a:buNone/>
            </a:pPr>
            <a:r>
              <a:rPr lang="pl-PL"/>
              <a:t>Michał Gryc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A45CEA9-03A6-1B40-B063-8F70EE721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77" y="1194909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4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2EA68BBD-F849-6E4F-BD5C-C1B28B45D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8" y="291042"/>
            <a:ext cx="5404932" cy="4044316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D952E296-499A-0D4F-AAE7-756F04FB5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25363" r="22069"/>
          <a:stretch/>
        </p:blipFill>
        <p:spPr>
          <a:xfrm>
            <a:off x="6477002" y="1316548"/>
            <a:ext cx="5573780" cy="4954293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2C61C39E-BC2B-8442-AFBB-ECD7B003B1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25363" r="27193" b="24637"/>
          <a:stretch/>
        </p:blipFill>
        <p:spPr>
          <a:xfrm>
            <a:off x="511000" y="3072162"/>
            <a:ext cx="2527791" cy="3314612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F366014B-13DE-C04D-B778-8E21271AF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1" r="11590" b="1"/>
          <a:stretch/>
        </p:blipFill>
        <p:spPr>
          <a:xfrm>
            <a:off x="3239722" y="3429000"/>
            <a:ext cx="3816105" cy="33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3A0597E0-76C3-0243-A05D-F8B1952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4" y="531477"/>
            <a:ext cx="5117540" cy="4035394"/>
          </a:xfr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10B3ED08-1732-134D-A31D-F364C4C27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6"/>
          <a:stretch/>
        </p:blipFill>
        <p:spPr>
          <a:xfrm>
            <a:off x="3932885" y="2939221"/>
            <a:ext cx="5842746" cy="3618971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0ED6A311-F484-A841-A958-4B49FB00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b="17096"/>
          <a:stretch/>
        </p:blipFill>
        <p:spPr>
          <a:xfrm>
            <a:off x="8934867" y="299808"/>
            <a:ext cx="3066318" cy="62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0F3620-1DE5-2348-94EA-447A83F3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Salad Planet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006B9F-C69B-E54F-AE8F-69CB09A0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756178"/>
            <a:ext cx="5706330" cy="4195481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Dania oparte są głównie na warzywach i owocach. Potrawy sporządzane są w obecności gości, które to sami mogą sobie skomponować. Głównie podawane są tu sałatki i wrappy. Na śniadanie można tu dostać kawę oraz bagietki z różnymi dodatkami.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Karolina Fiłoc</a:t>
            </a:r>
          </a:p>
          <a:p>
            <a:pPr marL="0" indent="0">
              <a:buNone/>
            </a:pPr>
            <a:r>
              <a:rPr lang="pl-PL"/>
              <a:t>Kacper Radziszewski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D7E4CB3-5FB9-B244-A5C3-FDFA2A653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27" y="1144584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EFB16F53-186C-6C4D-A9E2-FFB97363C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b="13289"/>
          <a:stretch/>
        </p:blipFill>
        <p:spPr>
          <a:xfrm>
            <a:off x="5836477" y="230798"/>
            <a:ext cx="6004684" cy="4233661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79BAF6D9-6001-6140-8FE4-77D889AE5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26270"/>
          <a:stretch/>
        </p:blipFill>
        <p:spPr>
          <a:xfrm>
            <a:off x="1613930" y="3549894"/>
            <a:ext cx="7224889" cy="3308106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9DEDDF0B-8AC7-B441-A98E-D56F16612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9" y="343174"/>
            <a:ext cx="4913556" cy="3685167"/>
          </a:xfrm>
        </p:spPr>
      </p:pic>
    </p:spTree>
    <p:extLst>
      <p:ext uri="{BB962C8B-B14F-4D97-AF65-F5344CB8AC3E}">
        <p14:creationId xmlns:p14="http://schemas.microsoft.com/office/powerpoint/2010/main" val="73262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BF9561-0029-3848-A1A0-D8BD8FEA8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Restaurante Inka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1C7922-460C-D244-887A-A92E98E2F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34197"/>
            <a:ext cx="6827351" cy="4387447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Serwowane dania, jak i cały wystrój lokalu nawiązują do tradycji i kultury Peru. Najczęściej podawane dania w restauracji opieraja się na rybach, owocach morza, ziemniakach i przyprawach typowych dla tej kuchni. </a:t>
            </a:r>
          </a:p>
          <a:p>
            <a:pPr marL="0" indent="0">
              <a:buNone/>
            </a:pPr>
            <a:r>
              <a:rPr lang="pl-PL"/>
              <a:t>Do naszych zadań zazwyczaj należy obróbka owoców morza.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r>
              <a:rPr lang="pl-PL"/>
              <a:t>Marta Charyło</a:t>
            </a:r>
          </a:p>
          <a:p>
            <a:pPr marL="0" indent="0">
              <a:buNone/>
            </a:pPr>
            <a:r>
              <a:rPr lang="pl-PL"/>
              <a:t>Monika Borówko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19515ED6-344E-4D42-9F5D-25B43AEFB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27" y="1327552"/>
            <a:ext cx="3941062" cy="52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9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03C2D015-496F-AD4E-AF79-47F7AA216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b="8210"/>
          <a:stretch/>
        </p:blipFill>
        <p:spPr>
          <a:xfrm>
            <a:off x="5857875" y="2975830"/>
            <a:ext cx="6334125" cy="3563449"/>
          </a:xfr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2C1C9D95-5785-CF4E-8876-BD674933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7"/>
          <a:stretch/>
        </p:blipFill>
        <p:spPr>
          <a:xfrm>
            <a:off x="4254565" y="173281"/>
            <a:ext cx="3517269" cy="3882170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104C730C-B8A4-E44B-9C50-7A8493430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2" y="1151426"/>
            <a:ext cx="3645236" cy="486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4BA5F6-305A-2440-AB21-92DEB57F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La Petite Brioche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2E1751-5E42-664B-91E7-0C94A0029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631" y="1842258"/>
            <a:ext cx="6545996" cy="316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/>
              <a:t>To mała piekarnia, przytulna cukiernio-kawiarnia serwująca pieczywo, ciasta i nadziewane kanapki oraz świetną kawę. Do moich najczęściej wykonywanych zadań należy sporządzanie i dekorowanie ciast takich jak: oreo, red velvet, ciasto marchewkowe oraz tart ze słonym nadzieniem. </a:t>
            </a:r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r>
              <a:rPr lang="pl-PL"/>
              <a:t>Natalia Kułak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46FBEBF-7F1D-9642-A246-1C11D191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1241655"/>
            <a:ext cx="3048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9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24A0003D-E627-544E-AC75-9BD3D9FE2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t="33977" r="11509" b="22213"/>
          <a:stretch/>
        </p:blipFill>
        <p:spPr>
          <a:xfrm>
            <a:off x="7253654" y="2828394"/>
            <a:ext cx="4385164" cy="3743856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AE909F9A-802C-924C-A04B-825E30778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7"/>
          <a:stretch/>
        </p:blipFill>
        <p:spPr>
          <a:xfrm>
            <a:off x="3755048" y="153866"/>
            <a:ext cx="4064000" cy="3577573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A244FEFE-CDF4-7940-ACCD-90BA3BD01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9" r="5018" b="12275"/>
          <a:stretch/>
        </p:blipFill>
        <p:spPr>
          <a:xfrm>
            <a:off x="283307" y="2890471"/>
            <a:ext cx="3860068" cy="36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2">
            <a:extLst>
              <a:ext uri="{FF2B5EF4-FFF2-40B4-BE49-F238E27FC236}">
                <a16:creationId xmlns:a16="http://schemas.microsoft.com/office/drawing/2014/main" id="{9487132F-77D0-014C-A0A0-C52D484F80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7538" y="1330813"/>
            <a:ext cx="11528913" cy="5285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200"/>
              <a:t>Dwudziestu uczniów Zespołu Szkół Gastronomicznych wyjechało na trzytygodniowy staż w ramach projektu Erasmus + „Zagraniczny staż-dobra praca”. Nasi uczniowie mają okazję pracować od 26.07 do 16.08.2021r. w różnego rodzaju lokalach gastronomicznych w Walencji (Hiszpania). W tym czasie stażyści pogłębiają wiedzę na temat kuchni hiszpańskiej, zdobywają nowe doświadczenia zawodowe oraz zwiedzają miasto i jego atrakcje.</a:t>
            </a:r>
          </a:p>
          <a:p>
            <a:pPr marL="0" indent="0">
              <a:buNone/>
            </a:pPr>
            <a:r>
              <a:rPr lang="pl-PL" sz="3200"/>
              <a:t>Poniżej przedstawiamy krótką relację z miejsc staży. </a:t>
            </a:r>
          </a:p>
        </p:txBody>
      </p:sp>
    </p:spTree>
    <p:extLst>
      <p:ext uri="{BB962C8B-B14F-4D97-AF65-F5344CB8AC3E}">
        <p14:creationId xmlns:p14="http://schemas.microsoft.com/office/powerpoint/2010/main" val="151018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4FD209-16E1-764F-A72C-2169CE99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Restaurante Anou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DF285C-E4D3-8949-B88F-D6F3ADC2F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53248"/>
            <a:ext cx="5594704" cy="4195481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Restauracja słynie z tradycyjnych potraw kuchni hiszpańskiej. Wszystkie dania sporządzane w lokalu podawane są w formie cateringu z dowozem.</a:t>
            </a:r>
          </a:p>
          <a:p>
            <a:pPr marL="0" indent="0">
              <a:buNone/>
            </a:pPr>
            <a:r>
              <a:rPr lang="pl-PL"/>
              <a:t> </a:t>
            </a:r>
          </a:p>
          <a:p>
            <a:pPr marL="0" indent="0">
              <a:buNone/>
            </a:pPr>
            <a:r>
              <a:rPr lang="pl-PL"/>
              <a:t>Mateusz Kasjaniuk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8A58FCE-911E-3247-ACB6-D5A7767A7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23" y="1981646"/>
            <a:ext cx="5252265" cy="39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3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5847D265-CA99-1E41-8E16-0FD87D84B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" y="282392"/>
            <a:ext cx="5228932" cy="3910806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FEED68CD-D884-DE49-933A-DFD49A225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09317" y="-974909"/>
            <a:ext cx="3061296" cy="6059472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3120DFBA-F3F3-D443-9EC6-56C611DDE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/>
        </p:blipFill>
        <p:spPr>
          <a:xfrm>
            <a:off x="3321092" y="3038162"/>
            <a:ext cx="4260278" cy="34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0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29DCA5-7F00-F349-8BBE-F6E1585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02" y="66247"/>
            <a:ext cx="10515600" cy="1325563"/>
          </a:xfrm>
        </p:spPr>
        <p:txBody>
          <a:bodyPr>
            <a:normAutofit/>
          </a:bodyPr>
          <a:lstStyle/>
          <a:p>
            <a:r>
              <a:rPr lang="pl-PL" sz="6600"/>
              <a:t>Dona’t el Plaer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6E62E6E-9FDF-3240-986A-4E9057DD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02" y="1186778"/>
            <a:ext cx="10515600" cy="4484444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Jest to mała, przutulna, rodzinna restauracja serwująca tapasy, kanapki, desery i kawy. Zostałyśmy tu przyjęte miło i serdecznie. Zarówno właściciele, jak i pracownicy stworzyli nam bardzo dobre warunki stażu.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Patrycja Lenczewska</a:t>
            </a:r>
          </a:p>
          <a:p>
            <a:pPr marL="0" indent="0">
              <a:buNone/>
            </a:pPr>
            <a:r>
              <a:rPr lang="pl-PL"/>
              <a:t>Kaztenny Galez</a:t>
            </a:r>
          </a:p>
          <a:p>
            <a:pPr marL="0" indent="0">
              <a:buNone/>
            </a:pPr>
            <a:r>
              <a:rPr lang="pl-PL"/>
              <a:t>Julia Kaliś</a:t>
            </a:r>
          </a:p>
          <a:p>
            <a:pPr marL="0" indent="0">
              <a:buNone/>
            </a:pPr>
            <a:r>
              <a:rPr lang="pl-PL"/>
              <a:t>Karolina Kulesza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8223337D-521A-DB40-BBCA-2BEDF4BDE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26" y="2293938"/>
            <a:ext cx="5835895" cy="43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4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50745B4-0F3D-F44D-A16B-A7458BC83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4" y="259773"/>
            <a:ext cx="3402034" cy="4536046"/>
          </a:xfrm>
          <a:prstGeom prst="rect">
            <a:avLst/>
          </a:prstGeom>
        </p:spPr>
      </p:pic>
      <p:pic>
        <p:nvPicPr>
          <p:cNvPr id="2" name="Obraz 2">
            <a:extLst>
              <a:ext uri="{FF2B5EF4-FFF2-40B4-BE49-F238E27FC236}">
                <a16:creationId xmlns:a16="http://schemas.microsoft.com/office/drawing/2014/main" id="{DDA0101C-B0B5-1046-AE73-C28D71C9A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08" y="259773"/>
            <a:ext cx="3555639" cy="4740852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99E64E5B-537D-9A42-A702-3CEB74E9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59" y="3256049"/>
            <a:ext cx="4652202" cy="3489152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3687F2A2-4D11-AD41-A892-3E139AB6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08" y="1336051"/>
            <a:ext cx="3623028" cy="48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1DE162-B546-F742-A27D-40ADB8ED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/>
              <a:t>Cafe ArtySana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FC02DC-4CFF-F44D-BFB8-2988F189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92" y="1853248"/>
            <a:ext cx="6556986" cy="4195481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Nie jest to typowa restauracja, tylko kawiarnia. Można tu zjeść pyszne śniadanie, czy wypić dobrą kawę lub smoothie. Atmosfera tutaj jest bardzo przyjazna. Nasi hiszpańscy współpracownicy nauczyli nas, że praca w zgranym zespole zdecydowanie usprawnia jej rytm.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Julia Bebłot</a:t>
            </a:r>
          </a:p>
          <a:p>
            <a:pPr marL="0" indent="0">
              <a:buNone/>
            </a:pPr>
            <a:r>
              <a:rPr lang="pl-PL"/>
              <a:t>Paulina Toczko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BC64F79-89AF-3049-90DA-25AB658E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9" y="228477"/>
            <a:ext cx="2947356" cy="64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C7D6CF57-5308-3945-AE18-EE6491FE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2" y="1148292"/>
            <a:ext cx="4064000" cy="5418667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E7041BA5-B96E-514F-97E5-4ACF73870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01" y="269061"/>
            <a:ext cx="4064000" cy="5418667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4AD77A0A-D8B7-2448-822A-9F03901C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1"/>
          <a:stretch/>
        </p:blipFill>
        <p:spPr>
          <a:xfrm>
            <a:off x="3385037" y="50430"/>
            <a:ext cx="4187337" cy="356961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22D45A85-96AF-D94B-BFB3-2FFF587F9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14" y="3415634"/>
            <a:ext cx="3845007" cy="33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5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10221F-5E5A-8648-A74B-C5D0798C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/>
              <a:t>Restaurante Rincon 33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A9CA4A-BC46-BD4E-A879-AD260DD7D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754335"/>
            <a:ext cx="5860197" cy="4195481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Restauracja serwuje dania kuchni śródziemnomorskiej, a głównym daniem w menu jest Paella. Potrawa ta jest podawana w różnych wariantach, więc każdy znajdzie coś dla siebie. Atmosfera w pracy jest bardzo przyjemna, a pracownicy chętnie dzielą się swoją wiedzą i doświadczeniem.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Małgorzata Pyrko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3CC3174-BA83-6C4A-B1FD-0456816F2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64" y="1439334"/>
            <a:ext cx="4222828" cy="52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3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77DA484-A631-0B46-AAE6-40BE0C25B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1" r="12139"/>
          <a:stretch/>
        </p:blipFill>
        <p:spPr>
          <a:xfrm rot="5400000">
            <a:off x="5107884" y="-368582"/>
            <a:ext cx="3044337" cy="5418667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15390E76-9228-EB4B-9DA7-AEC48FBAD3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19817"/>
          <a:stretch/>
        </p:blipFill>
        <p:spPr>
          <a:xfrm rot="16200000">
            <a:off x="5258900" y="2613368"/>
            <a:ext cx="2384916" cy="5418667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BC219C54-0F47-EE4F-8484-20616EB34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8" y="221945"/>
            <a:ext cx="3777716" cy="5036955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6BA9B40-7263-1B4B-8724-2472D517CF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r="10426"/>
          <a:stretch/>
        </p:blipFill>
        <p:spPr>
          <a:xfrm>
            <a:off x="9160691" y="818583"/>
            <a:ext cx="2703636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55BFC5-F270-3E4F-9F50-E14D3ABB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600"/>
              <a:t>Puerta del Mar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814633-178D-304E-884B-C03DF873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68254"/>
            <a:ext cx="6618533" cy="4563294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Restauracja to eleganckie miejsce dla miłośników wykwintnych dań. Potrawy są przygotowywane z najwyższej jakości produktów. Otwartość oraz zaangażowanie pracowników sprawiają, że nasz staż przebiega w przyjaznej i ciepłej atmosferze. 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Agnieszka Janczewska</a:t>
            </a:r>
          </a:p>
          <a:p>
            <a:pPr marL="0" indent="0">
              <a:buNone/>
            </a:pPr>
            <a:r>
              <a:rPr lang="pl-PL"/>
              <a:t>Dominika Kołosowska</a:t>
            </a:r>
          </a:p>
          <a:p>
            <a:pPr marL="0" indent="0">
              <a:buNone/>
            </a:pP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D4D1FB6-F90B-5E4B-9D44-492A31AEB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15993" r="8804" b="6504"/>
          <a:stretch/>
        </p:blipFill>
        <p:spPr>
          <a:xfrm>
            <a:off x="7442363" y="1228811"/>
            <a:ext cx="3833772" cy="51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641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J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21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Jon</vt:lpstr>
      <vt:lpstr>Relacja z wyjazdu Erasmus + do Walencji 2021 (staże) </vt:lpstr>
      <vt:lpstr>Prezentacja programu PowerPoint</vt:lpstr>
      <vt:lpstr>Dona’t el Plaer</vt:lpstr>
      <vt:lpstr>Prezentacja programu PowerPoint</vt:lpstr>
      <vt:lpstr>Cafe ArtySana</vt:lpstr>
      <vt:lpstr>Prezentacja programu PowerPoint</vt:lpstr>
      <vt:lpstr>Restaurante Rincon 33</vt:lpstr>
      <vt:lpstr>Prezentacja programu PowerPoint</vt:lpstr>
      <vt:lpstr>Puerta del Mar</vt:lpstr>
      <vt:lpstr>Prezentacja programu PowerPoint</vt:lpstr>
      <vt:lpstr>Mister Cafe</vt:lpstr>
      <vt:lpstr>Prezentacja programu PowerPoint</vt:lpstr>
      <vt:lpstr>Prezentacja programu PowerPoint</vt:lpstr>
      <vt:lpstr>Salad Planet</vt:lpstr>
      <vt:lpstr>Prezentacja programu PowerPoint</vt:lpstr>
      <vt:lpstr>Restaurante Inka</vt:lpstr>
      <vt:lpstr>Prezentacja programu PowerPoint</vt:lpstr>
      <vt:lpstr>La Petite Brioche</vt:lpstr>
      <vt:lpstr>Prezentacja programu PowerPoint</vt:lpstr>
      <vt:lpstr>Restaurante Anou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Relacja z wyjazdu Erasmus + do Walencji 2021</dc:title>
  <dc:creator>Małgorzata Kryszeń</dc:creator>
  <cp:lastModifiedBy>Małgorzata Kryszeń</cp:lastModifiedBy>
  <cp:revision>9</cp:revision>
  <dcterms:created xsi:type="dcterms:W3CDTF">2021-08-09T18:33:44Z</dcterms:created>
  <dcterms:modified xsi:type="dcterms:W3CDTF">2021-08-12T15:16:33Z</dcterms:modified>
</cp:coreProperties>
</file>