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4"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366"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b11e27265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b11e27265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b11e27265d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b11e27265d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b11e27265d_1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b11e27265d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b11e27265d_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b11e27265d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b11e27265d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b11e27265d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b11e27265d_1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b11e27265d_1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Układ niestandardowy 1">
  <p:cSld name="AUTOLAYOUT_1">
    <p:bg>
      <p:bgPr>
        <a:solidFill>
          <a:srgbClr val="FFFFFF"/>
        </a:solidFill>
        <a:effectLst/>
      </p:bgPr>
    </p:bg>
    <p:spTree>
      <p:nvGrpSpPr>
        <p:cNvPr id="1" name="Shape 50"/>
        <p:cNvGrpSpPr/>
        <p:nvPr/>
      </p:nvGrpSpPr>
      <p:grpSpPr>
        <a:xfrm>
          <a:off x="0" y="0"/>
          <a:ext cx="0" cy="0"/>
          <a:chOff x="0" y="0"/>
          <a:chExt cx="0" cy="0"/>
        </a:xfrm>
      </p:grpSpPr>
      <p:sp>
        <p:nvSpPr>
          <p:cNvPr id="51" name="Google Shape;51;p13"/>
          <p:cNvSpPr/>
          <p:nvPr/>
        </p:nvSpPr>
        <p:spPr>
          <a:xfrm>
            <a:off x="0" y="0"/>
            <a:ext cx="9144000" cy="5143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13"/>
          <p:cNvSpPr/>
          <p:nvPr/>
        </p:nvSpPr>
        <p:spPr>
          <a:xfrm>
            <a:off x="188400" y="188400"/>
            <a:ext cx="8767200" cy="476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13"/>
          <p:cNvSpPr/>
          <p:nvPr/>
        </p:nvSpPr>
        <p:spPr>
          <a:xfrm>
            <a:off x="282600" y="282600"/>
            <a:ext cx="8578800" cy="45783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4" name="Google Shape;54;p13"/>
          <p:cNvCxnSpPr/>
          <p:nvPr/>
        </p:nvCxnSpPr>
        <p:spPr>
          <a:xfrm>
            <a:off x="282600" y="4607275"/>
            <a:ext cx="423000" cy="0"/>
          </a:xfrm>
          <a:prstGeom prst="straightConnector1">
            <a:avLst/>
          </a:prstGeom>
          <a:noFill/>
          <a:ln w="19050" cap="flat" cmpd="sng">
            <a:solidFill>
              <a:schemeClr val="dk1"/>
            </a:solidFill>
            <a:prstDash val="solid"/>
            <a:round/>
            <a:headEnd type="none" w="sm" len="sm"/>
            <a:tailEnd type="none" w="sm" len="sm"/>
          </a:ln>
        </p:spPr>
      </p:cxnSp>
      <p:cxnSp>
        <p:nvCxnSpPr>
          <p:cNvPr id="55" name="Google Shape;55;p13"/>
          <p:cNvCxnSpPr/>
          <p:nvPr/>
        </p:nvCxnSpPr>
        <p:spPr>
          <a:xfrm>
            <a:off x="8438400" y="536225"/>
            <a:ext cx="423000" cy="0"/>
          </a:xfrm>
          <a:prstGeom prst="straightConnector1">
            <a:avLst/>
          </a:prstGeom>
          <a:noFill/>
          <a:ln w="19050" cap="flat" cmpd="sng">
            <a:solidFill>
              <a:schemeClr val="dk1"/>
            </a:solidFill>
            <a:prstDash val="solid"/>
            <a:round/>
            <a:headEnd type="none" w="sm" len="sm"/>
            <a:tailEnd type="none" w="sm" len="sm"/>
          </a:ln>
        </p:spPr>
      </p:cxnSp>
      <p:sp>
        <p:nvSpPr>
          <p:cNvPr id="56" name="Google Shape;56;p13"/>
          <p:cNvSpPr txBox="1">
            <a:spLocks noGrp="1"/>
          </p:cNvSpPr>
          <p:nvPr>
            <p:ph type="title"/>
          </p:nvPr>
        </p:nvSpPr>
        <p:spPr>
          <a:xfrm>
            <a:off x="705600" y="1415400"/>
            <a:ext cx="3394200" cy="2249700"/>
          </a:xfrm>
          <a:prstGeom prst="rect">
            <a:avLst/>
          </a:prstGeom>
          <a:noFill/>
        </p:spPr>
        <p:txBody>
          <a:bodyPr spcFirstLastPara="1" wrap="square" lIns="91425" tIns="91425" rIns="91425" bIns="91425" anchor="ctr" anchorCtr="0">
            <a:noAutofit/>
          </a:bodyPr>
          <a:lstStyle>
            <a:lvl1pPr lvl="0" algn="r">
              <a:lnSpc>
                <a:spcPct val="100000"/>
              </a:lnSpc>
              <a:spcBef>
                <a:spcPts val="0"/>
              </a:spcBef>
              <a:spcAft>
                <a:spcPts val="0"/>
              </a:spcAft>
              <a:buNone/>
              <a:defRPr sz="2400" b="1">
                <a:solidFill>
                  <a:schemeClr val="dk1"/>
                </a:solidFill>
              </a:defRPr>
            </a:lvl1pPr>
            <a:lvl2pPr lvl="1" algn="r">
              <a:lnSpc>
                <a:spcPct val="100000"/>
              </a:lnSpc>
              <a:spcBef>
                <a:spcPts val="0"/>
              </a:spcBef>
              <a:spcAft>
                <a:spcPts val="0"/>
              </a:spcAft>
              <a:buNone/>
              <a:defRPr sz="2400" b="1">
                <a:solidFill>
                  <a:schemeClr val="dk1"/>
                </a:solidFill>
              </a:defRPr>
            </a:lvl2pPr>
            <a:lvl3pPr lvl="2" algn="r">
              <a:lnSpc>
                <a:spcPct val="100000"/>
              </a:lnSpc>
              <a:spcBef>
                <a:spcPts val="0"/>
              </a:spcBef>
              <a:spcAft>
                <a:spcPts val="0"/>
              </a:spcAft>
              <a:buNone/>
              <a:defRPr sz="2400" b="1">
                <a:solidFill>
                  <a:schemeClr val="dk1"/>
                </a:solidFill>
              </a:defRPr>
            </a:lvl3pPr>
            <a:lvl4pPr lvl="3" algn="r">
              <a:lnSpc>
                <a:spcPct val="100000"/>
              </a:lnSpc>
              <a:spcBef>
                <a:spcPts val="0"/>
              </a:spcBef>
              <a:spcAft>
                <a:spcPts val="0"/>
              </a:spcAft>
              <a:buNone/>
              <a:defRPr sz="2400" b="1">
                <a:solidFill>
                  <a:schemeClr val="dk1"/>
                </a:solidFill>
              </a:defRPr>
            </a:lvl4pPr>
            <a:lvl5pPr lvl="4" algn="r">
              <a:lnSpc>
                <a:spcPct val="100000"/>
              </a:lnSpc>
              <a:spcBef>
                <a:spcPts val="0"/>
              </a:spcBef>
              <a:spcAft>
                <a:spcPts val="0"/>
              </a:spcAft>
              <a:buNone/>
              <a:defRPr sz="2400" b="1">
                <a:solidFill>
                  <a:schemeClr val="dk1"/>
                </a:solidFill>
              </a:defRPr>
            </a:lvl5pPr>
            <a:lvl6pPr lvl="5" algn="r">
              <a:lnSpc>
                <a:spcPct val="100000"/>
              </a:lnSpc>
              <a:spcBef>
                <a:spcPts val="0"/>
              </a:spcBef>
              <a:spcAft>
                <a:spcPts val="0"/>
              </a:spcAft>
              <a:buNone/>
              <a:defRPr sz="2400" b="1">
                <a:solidFill>
                  <a:schemeClr val="dk1"/>
                </a:solidFill>
              </a:defRPr>
            </a:lvl6pPr>
            <a:lvl7pPr lvl="6" algn="r">
              <a:lnSpc>
                <a:spcPct val="100000"/>
              </a:lnSpc>
              <a:spcBef>
                <a:spcPts val="0"/>
              </a:spcBef>
              <a:spcAft>
                <a:spcPts val="0"/>
              </a:spcAft>
              <a:buNone/>
              <a:defRPr sz="2400" b="1">
                <a:solidFill>
                  <a:schemeClr val="dk1"/>
                </a:solidFill>
              </a:defRPr>
            </a:lvl7pPr>
            <a:lvl8pPr lvl="7" algn="r">
              <a:lnSpc>
                <a:spcPct val="100000"/>
              </a:lnSpc>
              <a:spcBef>
                <a:spcPts val="0"/>
              </a:spcBef>
              <a:spcAft>
                <a:spcPts val="0"/>
              </a:spcAft>
              <a:buNone/>
              <a:defRPr sz="2400" b="1">
                <a:solidFill>
                  <a:schemeClr val="dk1"/>
                </a:solidFill>
              </a:defRPr>
            </a:lvl8pPr>
            <a:lvl9pPr lvl="8" algn="r">
              <a:lnSpc>
                <a:spcPct val="100000"/>
              </a:lnSpc>
              <a:spcBef>
                <a:spcPts val="0"/>
              </a:spcBef>
              <a:spcAft>
                <a:spcPts val="0"/>
              </a:spcAft>
              <a:buNone/>
              <a:defRPr sz="2400" b="1">
                <a:solidFill>
                  <a:schemeClr val="dk1"/>
                </a:solidFill>
              </a:defRPr>
            </a:lvl9pPr>
          </a:lstStyle>
          <a:p>
            <a:endParaRPr/>
          </a:p>
        </p:txBody>
      </p:sp>
      <p:sp>
        <p:nvSpPr>
          <p:cNvPr id="57" name="Google Shape;57;p13"/>
          <p:cNvSpPr txBox="1">
            <a:spLocks noGrp="1"/>
          </p:cNvSpPr>
          <p:nvPr>
            <p:ph type="body" idx="1"/>
          </p:nvPr>
        </p:nvSpPr>
        <p:spPr>
          <a:xfrm>
            <a:off x="4252525" y="836250"/>
            <a:ext cx="4185900" cy="3408000"/>
          </a:xfrm>
          <a:prstGeom prst="rect">
            <a:avLst/>
          </a:prstGeom>
          <a:noFill/>
        </p:spPr>
        <p:txBody>
          <a:bodyPr spcFirstLastPara="1" wrap="square" lIns="91425" tIns="91425" rIns="91425" bIns="91425" anchor="ctr" anchorCtr="0">
            <a:noAutofit/>
          </a:bodyPr>
          <a:lstStyle>
            <a:lvl1pPr marL="457200" lvl="0" indent="-317500" algn="l">
              <a:lnSpc>
                <a:spcPct val="115000"/>
              </a:lnSpc>
              <a:spcBef>
                <a:spcPts val="0"/>
              </a:spcBef>
              <a:spcAft>
                <a:spcPts val="0"/>
              </a:spcAft>
              <a:buClr>
                <a:schemeClr val="dk2"/>
              </a:buClr>
              <a:buSzPts val="1400"/>
              <a:buChar char="●"/>
              <a:defRPr sz="1400">
                <a:solidFill>
                  <a:schemeClr val="dk2"/>
                </a:solidFill>
              </a:defRPr>
            </a:lvl1pPr>
            <a:lvl2pPr marL="914400" lvl="1" indent="-304800" algn="l">
              <a:lnSpc>
                <a:spcPct val="115000"/>
              </a:lnSpc>
              <a:spcBef>
                <a:spcPts val="1600"/>
              </a:spcBef>
              <a:spcAft>
                <a:spcPts val="0"/>
              </a:spcAft>
              <a:buClr>
                <a:schemeClr val="dk2"/>
              </a:buClr>
              <a:buSzPts val="1200"/>
              <a:buChar char="○"/>
              <a:defRPr sz="1200">
                <a:solidFill>
                  <a:schemeClr val="dk2"/>
                </a:solidFill>
              </a:defRPr>
            </a:lvl2pPr>
            <a:lvl3pPr marL="1371600" lvl="2" indent="-304800" algn="l">
              <a:lnSpc>
                <a:spcPct val="115000"/>
              </a:lnSpc>
              <a:spcBef>
                <a:spcPts val="1600"/>
              </a:spcBef>
              <a:spcAft>
                <a:spcPts val="0"/>
              </a:spcAft>
              <a:buClr>
                <a:schemeClr val="dk2"/>
              </a:buClr>
              <a:buSzPts val="1200"/>
              <a:buChar char="■"/>
              <a:defRPr sz="1200">
                <a:solidFill>
                  <a:schemeClr val="dk2"/>
                </a:solidFill>
              </a:defRPr>
            </a:lvl3pPr>
            <a:lvl4pPr marL="1828800" lvl="3" indent="-304800" algn="l">
              <a:lnSpc>
                <a:spcPct val="115000"/>
              </a:lnSpc>
              <a:spcBef>
                <a:spcPts val="1600"/>
              </a:spcBef>
              <a:spcAft>
                <a:spcPts val="0"/>
              </a:spcAft>
              <a:buClr>
                <a:schemeClr val="dk2"/>
              </a:buClr>
              <a:buSzPts val="1200"/>
              <a:buChar char="●"/>
              <a:defRPr sz="1200">
                <a:solidFill>
                  <a:schemeClr val="dk2"/>
                </a:solidFill>
              </a:defRPr>
            </a:lvl4pPr>
            <a:lvl5pPr marL="2286000" lvl="4" indent="-304800" algn="l">
              <a:lnSpc>
                <a:spcPct val="115000"/>
              </a:lnSpc>
              <a:spcBef>
                <a:spcPts val="1600"/>
              </a:spcBef>
              <a:spcAft>
                <a:spcPts val="0"/>
              </a:spcAft>
              <a:buClr>
                <a:schemeClr val="dk2"/>
              </a:buClr>
              <a:buSzPts val="1200"/>
              <a:buChar char="○"/>
              <a:defRPr sz="1200">
                <a:solidFill>
                  <a:schemeClr val="dk2"/>
                </a:solidFill>
              </a:defRPr>
            </a:lvl5pPr>
            <a:lvl6pPr marL="2743200" lvl="5" indent="-304800" algn="l">
              <a:lnSpc>
                <a:spcPct val="115000"/>
              </a:lnSpc>
              <a:spcBef>
                <a:spcPts val="1600"/>
              </a:spcBef>
              <a:spcAft>
                <a:spcPts val="0"/>
              </a:spcAft>
              <a:buClr>
                <a:schemeClr val="dk2"/>
              </a:buClr>
              <a:buSzPts val="1200"/>
              <a:buChar char="■"/>
              <a:defRPr sz="1200">
                <a:solidFill>
                  <a:schemeClr val="dk2"/>
                </a:solidFill>
              </a:defRPr>
            </a:lvl6pPr>
            <a:lvl7pPr marL="3200400" lvl="6" indent="-304800" algn="l">
              <a:lnSpc>
                <a:spcPct val="115000"/>
              </a:lnSpc>
              <a:spcBef>
                <a:spcPts val="1600"/>
              </a:spcBef>
              <a:spcAft>
                <a:spcPts val="0"/>
              </a:spcAft>
              <a:buClr>
                <a:schemeClr val="dk2"/>
              </a:buClr>
              <a:buSzPts val="1200"/>
              <a:buChar char="●"/>
              <a:defRPr sz="1200">
                <a:solidFill>
                  <a:schemeClr val="dk2"/>
                </a:solidFill>
              </a:defRPr>
            </a:lvl7pPr>
            <a:lvl8pPr marL="3657600" lvl="7" indent="-304800" algn="l">
              <a:lnSpc>
                <a:spcPct val="115000"/>
              </a:lnSpc>
              <a:spcBef>
                <a:spcPts val="1600"/>
              </a:spcBef>
              <a:spcAft>
                <a:spcPts val="0"/>
              </a:spcAft>
              <a:buClr>
                <a:schemeClr val="dk2"/>
              </a:buClr>
              <a:buSzPts val="1200"/>
              <a:buChar char="○"/>
              <a:defRPr sz="1200">
                <a:solidFill>
                  <a:schemeClr val="dk2"/>
                </a:solidFill>
              </a:defRPr>
            </a:lvl8pPr>
            <a:lvl9pPr marL="4114800" lvl="8" indent="-304800" algn="l">
              <a:lnSpc>
                <a:spcPct val="115000"/>
              </a:lnSpc>
              <a:spcBef>
                <a:spcPts val="1600"/>
              </a:spcBef>
              <a:spcAft>
                <a:spcPts val="1600"/>
              </a:spcAft>
              <a:buClr>
                <a:schemeClr val="dk2"/>
              </a:buClr>
              <a:buSzPts val="1200"/>
              <a:buChar char="■"/>
              <a:defRPr sz="1200">
                <a:solidFill>
                  <a:schemeClr val="dk2"/>
                </a:solidFill>
              </a:defRPr>
            </a:lvl9pPr>
          </a:lstStyle>
          <a:p>
            <a:endParaRPr/>
          </a:p>
        </p:txBody>
      </p:sp>
      <p:sp>
        <p:nvSpPr>
          <p:cNvPr id="58" name="Google Shape;58;p13"/>
          <p:cNvSpPr txBox="1">
            <a:spLocks noGrp="1"/>
          </p:cNvSpPr>
          <p:nvPr>
            <p:ph type="sldNum" idx="12"/>
          </p:nvPr>
        </p:nvSpPr>
        <p:spPr>
          <a:xfrm>
            <a:off x="8472458" y="4663217"/>
            <a:ext cx="548700" cy="393600"/>
          </a:xfrm>
          <a:prstGeom prst="rect">
            <a:avLst/>
          </a:prstGeom>
          <a:noFill/>
        </p:spPr>
        <p:txBody>
          <a:bodyPr spcFirstLastPara="1" wrap="square" lIns="91425" tIns="91425" rIns="91425" bIns="91425" anchor="ctr" anchorCtr="0">
            <a:noAutofit/>
          </a:bodyPr>
          <a:lstStyle>
            <a:lvl1pPr lvl="0" algn="r">
              <a:lnSpc>
                <a:spcPct val="100000"/>
              </a:lnSpc>
              <a:spcAft>
                <a:spcPts val="0"/>
              </a:spcAft>
              <a:buNone/>
              <a:defRPr sz="1000">
                <a:solidFill>
                  <a:schemeClr val="dk2"/>
                </a:solidFill>
              </a:defRPr>
            </a:lvl1pPr>
            <a:lvl2pPr lvl="1" algn="r">
              <a:lnSpc>
                <a:spcPct val="100000"/>
              </a:lnSpc>
              <a:spcAft>
                <a:spcPts val="0"/>
              </a:spcAft>
              <a:buNone/>
              <a:defRPr sz="1000">
                <a:solidFill>
                  <a:schemeClr val="dk2"/>
                </a:solidFill>
              </a:defRPr>
            </a:lvl2pPr>
            <a:lvl3pPr lvl="2" algn="r">
              <a:lnSpc>
                <a:spcPct val="100000"/>
              </a:lnSpc>
              <a:spcAft>
                <a:spcPts val="0"/>
              </a:spcAft>
              <a:buNone/>
              <a:defRPr sz="1000">
                <a:solidFill>
                  <a:schemeClr val="dk2"/>
                </a:solidFill>
              </a:defRPr>
            </a:lvl3pPr>
            <a:lvl4pPr lvl="3" algn="r">
              <a:lnSpc>
                <a:spcPct val="100000"/>
              </a:lnSpc>
              <a:spcAft>
                <a:spcPts val="0"/>
              </a:spcAft>
              <a:buNone/>
              <a:defRPr sz="1000">
                <a:solidFill>
                  <a:schemeClr val="dk2"/>
                </a:solidFill>
              </a:defRPr>
            </a:lvl4pPr>
            <a:lvl5pPr lvl="4" algn="r">
              <a:lnSpc>
                <a:spcPct val="100000"/>
              </a:lnSpc>
              <a:spcAft>
                <a:spcPts val="0"/>
              </a:spcAft>
              <a:buNone/>
              <a:defRPr sz="1000">
                <a:solidFill>
                  <a:schemeClr val="dk2"/>
                </a:solidFill>
              </a:defRPr>
            </a:lvl5pPr>
            <a:lvl6pPr lvl="5" algn="r">
              <a:lnSpc>
                <a:spcPct val="100000"/>
              </a:lnSpc>
              <a:spcAft>
                <a:spcPts val="0"/>
              </a:spcAft>
              <a:buNone/>
              <a:defRPr sz="1000">
                <a:solidFill>
                  <a:schemeClr val="dk2"/>
                </a:solidFill>
              </a:defRPr>
            </a:lvl6pPr>
            <a:lvl7pPr lvl="6" algn="r">
              <a:lnSpc>
                <a:spcPct val="100000"/>
              </a:lnSpc>
              <a:spcAft>
                <a:spcPts val="0"/>
              </a:spcAft>
              <a:buNone/>
              <a:defRPr sz="1000">
                <a:solidFill>
                  <a:schemeClr val="dk2"/>
                </a:solidFill>
              </a:defRPr>
            </a:lvl7pPr>
            <a:lvl8pPr lvl="7" algn="r">
              <a:lnSpc>
                <a:spcPct val="100000"/>
              </a:lnSpc>
              <a:spcAft>
                <a:spcPts val="0"/>
              </a:spcAft>
              <a:buNone/>
              <a:defRPr sz="1000">
                <a:solidFill>
                  <a:schemeClr val="dk2"/>
                </a:solidFill>
              </a:defRPr>
            </a:lvl8pPr>
            <a:lvl9pPr lvl="8" algn="r">
              <a:lnSpc>
                <a:spcPct val="100000"/>
              </a:lnSpc>
              <a:spcAft>
                <a:spcPts val="0"/>
              </a:spcAft>
              <a:buNone/>
              <a:defRPr sz="1000">
                <a:solidFill>
                  <a:schemeClr val="dk2"/>
                </a:solidFill>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Układ niestandardowy 4">
  <p:cSld name="AUTOLAYOUT_4">
    <p:bg>
      <p:bgPr>
        <a:solidFill>
          <a:srgbClr val="FFFFFF"/>
        </a:solidFill>
        <a:effectLst/>
      </p:bgPr>
    </p:bg>
    <p:spTree>
      <p:nvGrpSpPr>
        <p:cNvPr id="1" name="Shape 59"/>
        <p:cNvGrpSpPr/>
        <p:nvPr/>
      </p:nvGrpSpPr>
      <p:grpSpPr>
        <a:xfrm>
          <a:off x="0" y="0"/>
          <a:ext cx="0" cy="0"/>
          <a:chOff x="0" y="0"/>
          <a:chExt cx="0" cy="0"/>
        </a:xfrm>
      </p:grpSpPr>
      <p:sp>
        <p:nvSpPr>
          <p:cNvPr id="60" name="Google Shape;60;p14"/>
          <p:cNvSpPr/>
          <p:nvPr/>
        </p:nvSpPr>
        <p:spPr>
          <a:xfrm>
            <a:off x="0" y="0"/>
            <a:ext cx="91440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1" name="Google Shape;61;p14"/>
          <p:cNvCxnSpPr/>
          <p:nvPr/>
        </p:nvCxnSpPr>
        <p:spPr>
          <a:xfrm>
            <a:off x="356325" y="4823300"/>
            <a:ext cx="2942400" cy="0"/>
          </a:xfrm>
          <a:prstGeom prst="straightConnector1">
            <a:avLst/>
          </a:prstGeom>
          <a:noFill/>
          <a:ln w="9525" cap="flat" cmpd="sng">
            <a:solidFill>
              <a:srgbClr val="E0E0E0"/>
            </a:solidFill>
            <a:prstDash val="solid"/>
            <a:round/>
            <a:headEnd type="none" w="sm" len="sm"/>
            <a:tailEnd type="none" w="sm" len="sm"/>
          </a:ln>
        </p:spPr>
      </p:cxnSp>
      <p:cxnSp>
        <p:nvCxnSpPr>
          <p:cNvPr id="62" name="Google Shape;62;p14"/>
          <p:cNvCxnSpPr/>
          <p:nvPr/>
        </p:nvCxnSpPr>
        <p:spPr>
          <a:xfrm>
            <a:off x="4614775" y="373547"/>
            <a:ext cx="4206600" cy="0"/>
          </a:xfrm>
          <a:prstGeom prst="straightConnector1">
            <a:avLst/>
          </a:prstGeom>
          <a:noFill/>
          <a:ln w="9525" cap="flat" cmpd="sng">
            <a:solidFill>
              <a:srgbClr val="E0E0E0"/>
            </a:solidFill>
            <a:prstDash val="solid"/>
            <a:round/>
            <a:headEnd type="none" w="sm" len="sm"/>
            <a:tailEnd type="none" w="sm" len="sm"/>
          </a:ln>
        </p:spPr>
      </p:cxnSp>
      <p:sp>
        <p:nvSpPr>
          <p:cNvPr id="63" name="Google Shape;63;p14"/>
          <p:cNvSpPr/>
          <p:nvPr/>
        </p:nvSpPr>
        <p:spPr>
          <a:xfrm>
            <a:off x="4428475" y="316847"/>
            <a:ext cx="110100" cy="113400"/>
          </a:xfrm>
          <a:prstGeom prst="rect">
            <a:avLst/>
          </a:prstGeom>
          <a:solidFill>
            <a:srgbClr val="BAA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4"/>
          <p:cNvSpPr/>
          <p:nvPr/>
        </p:nvSpPr>
        <p:spPr>
          <a:xfrm>
            <a:off x="356325" y="316850"/>
            <a:ext cx="2942400" cy="113400"/>
          </a:xfrm>
          <a:prstGeom prst="rect">
            <a:avLst/>
          </a:prstGeom>
          <a:solidFill>
            <a:srgbClr val="BAA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14"/>
          <p:cNvSpPr txBox="1">
            <a:spLocks noGrp="1"/>
          </p:cNvSpPr>
          <p:nvPr>
            <p:ph type="title"/>
          </p:nvPr>
        </p:nvSpPr>
        <p:spPr>
          <a:xfrm>
            <a:off x="305450" y="525950"/>
            <a:ext cx="3142800" cy="1587000"/>
          </a:xfrm>
          <a:prstGeom prst="rect">
            <a:avLst/>
          </a:prstGeom>
          <a:noFill/>
        </p:spPr>
        <p:txBody>
          <a:bodyPr spcFirstLastPara="1" wrap="square" lIns="91425" tIns="91425" rIns="91425" bIns="91425" anchor="t" anchorCtr="0">
            <a:noAutofit/>
          </a:bodyPr>
          <a:lstStyle>
            <a:lvl1pPr lvl="0" algn="l">
              <a:lnSpc>
                <a:spcPct val="100000"/>
              </a:lnSpc>
              <a:spcBef>
                <a:spcPts val="0"/>
              </a:spcBef>
              <a:spcAft>
                <a:spcPts val="0"/>
              </a:spcAft>
              <a:buClr>
                <a:srgbClr val="434343"/>
              </a:buClr>
              <a:buSzPts val="2400"/>
              <a:buNone/>
              <a:defRPr sz="2400" b="1">
                <a:solidFill>
                  <a:srgbClr val="434343"/>
                </a:solidFill>
              </a:defRPr>
            </a:lvl1pPr>
            <a:lvl2pPr lvl="1" algn="l">
              <a:lnSpc>
                <a:spcPct val="100000"/>
              </a:lnSpc>
              <a:spcBef>
                <a:spcPts val="0"/>
              </a:spcBef>
              <a:spcAft>
                <a:spcPts val="0"/>
              </a:spcAft>
              <a:buClr>
                <a:srgbClr val="434343"/>
              </a:buClr>
              <a:buSzPts val="2400"/>
              <a:buNone/>
              <a:defRPr sz="2400" b="1">
                <a:solidFill>
                  <a:srgbClr val="434343"/>
                </a:solidFill>
              </a:defRPr>
            </a:lvl2pPr>
            <a:lvl3pPr lvl="2" algn="l">
              <a:lnSpc>
                <a:spcPct val="100000"/>
              </a:lnSpc>
              <a:spcBef>
                <a:spcPts val="0"/>
              </a:spcBef>
              <a:spcAft>
                <a:spcPts val="0"/>
              </a:spcAft>
              <a:buClr>
                <a:srgbClr val="434343"/>
              </a:buClr>
              <a:buSzPts val="2400"/>
              <a:buNone/>
              <a:defRPr sz="2400" b="1">
                <a:solidFill>
                  <a:srgbClr val="434343"/>
                </a:solidFill>
              </a:defRPr>
            </a:lvl3pPr>
            <a:lvl4pPr lvl="3" algn="l">
              <a:lnSpc>
                <a:spcPct val="100000"/>
              </a:lnSpc>
              <a:spcBef>
                <a:spcPts val="0"/>
              </a:spcBef>
              <a:spcAft>
                <a:spcPts val="0"/>
              </a:spcAft>
              <a:buClr>
                <a:srgbClr val="434343"/>
              </a:buClr>
              <a:buSzPts val="2400"/>
              <a:buNone/>
              <a:defRPr sz="2400" b="1">
                <a:solidFill>
                  <a:srgbClr val="434343"/>
                </a:solidFill>
              </a:defRPr>
            </a:lvl4pPr>
            <a:lvl5pPr lvl="4" algn="l">
              <a:lnSpc>
                <a:spcPct val="100000"/>
              </a:lnSpc>
              <a:spcBef>
                <a:spcPts val="0"/>
              </a:spcBef>
              <a:spcAft>
                <a:spcPts val="0"/>
              </a:spcAft>
              <a:buClr>
                <a:srgbClr val="434343"/>
              </a:buClr>
              <a:buSzPts val="2400"/>
              <a:buNone/>
              <a:defRPr sz="2400" b="1">
                <a:solidFill>
                  <a:srgbClr val="434343"/>
                </a:solidFill>
              </a:defRPr>
            </a:lvl5pPr>
            <a:lvl6pPr lvl="5" algn="l">
              <a:lnSpc>
                <a:spcPct val="100000"/>
              </a:lnSpc>
              <a:spcBef>
                <a:spcPts val="0"/>
              </a:spcBef>
              <a:spcAft>
                <a:spcPts val="0"/>
              </a:spcAft>
              <a:buClr>
                <a:srgbClr val="434343"/>
              </a:buClr>
              <a:buSzPts val="2400"/>
              <a:buNone/>
              <a:defRPr sz="2400" b="1">
                <a:solidFill>
                  <a:srgbClr val="434343"/>
                </a:solidFill>
              </a:defRPr>
            </a:lvl6pPr>
            <a:lvl7pPr lvl="6" algn="l">
              <a:lnSpc>
                <a:spcPct val="100000"/>
              </a:lnSpc>
              <a:spcBef>
                <a:spcPts val="0"/>
              </a:spcBef>
              <a:spcAft>
                <a:spcPts val="0"/>
              </a:spcAft>
              <a:buClr>
                <a:srgbClr val="434343"/>
              </a:buClr>
              <a:buSzPts val="2400"/>
              <a:buNone/>
              <a:defRPr sz="2400" b="1">
                <a:solidFill>
                  <a:srgbClr val="434343"/>
                </a:solidFill>
              </a:defRPr>
            </a:lvl7pPr>
            <a:lvl8pPr lvl="7" algn="l">
              <a:lnSpc>
                <a:spcPct val="100000"/>
              </a:lnSpc>
              <a:spcBef>
                <a:spcPts val="0"/>
              </a:spcBef>
              <a:spcAft>
                <a:spcPts val="0"/>
              </a:spcAft>
              <a:buClr>
                <a:srgbClr val="434343"/>
              </a:buClr>
              <a:buSzPts val="2400"/>
              <a:buNone/>
              <a:defRPr sz="2400" b="1">
                <a:solidFill>
                  <a:srgbClr val="434343"/>
                </a:solidFill>
              </a:defRPr>
            </a:lvl8pPr>
            <a:lvl9pPr lvl="8" algn="l">
              <a:lnSpc>
                <a:spcPct val="100000"/>
              </a:lnSpc>
              <a:spcBef>
                <a:spcPts val="0"/>
              </a:spcBef>
              <a:spcAft>
                <a:spcPts val="0"/>
              </a:spcAft>
              <a:buClr>
                <a:srgbClr val="434343"/>
              </a:buClr>
              <a:buSzPts val="2400"/>
              <a:buNone/>
              <a:defRPr sz="2400" b="1">
                <a:solidFill>
                  <a:srgbClr val="434343"/>
                </a:solidFill>
              </a:defRPr>
            </a:lvl9pPr>
          </a:lstStyle>
          <a:p>
            <a:endParaRPr/>
          </a:p>
        </p:txBody>
      </p:sp>
      <p:sp>
        <p:nvSpPr>
          <p:cNvPr id="66" name="Google Shape;66;p14"/>
          <p:cNvSpPr txBox="1">
            <a:spLocks noGrp="1"/>
          </p:cNvSpPr>
          <p:nvPr>
            <p:ph type="body" idx="1"/>
          </p:nvPr>
        </p:nvSpPr>
        <p:spPr>
          <a:xfrm>
            <a:off x="4610700" y="525950"/>
            <a:ext cx="4206600" cy="4018200"/>
          </a:xfrm>
          <a:prstGeom prst="rect">
            <a:avLst/>
          </a:prstGeom>
          <a:noFill/>
        </p:spPr>
        <p:txBody>
          <a:bodyPr spcFirstLastPara="1" wrap="square" lIns="91425" tIns="91425" rIns="91425" bIns="91425" anchor="t" anchorCtr="0">
            <a:noAutofit/>
          </a:bodyPr>
          <a:lstStyle>
            <a:lvl1pPr marL="457200" lvl="0" indent="-317500" algn="l">
              <a:lnSpc>
                <a:spcPct val="115000"/>
              </a:lnSpc>
              <a:spcBef>
                <a:spcPts val="0"/>
              </a:spcBef>
              <a:spcAft>
                <a:spcPts val="0"/>
              </a:spcAft>
              <a:buClr>
                <a:srgbClr val="666666"/>
              </a:buClr>
              <a:buSzPts val="1400"/>
              <a:buChar char="●"/>
              <a:defRPr sz="1400">
                <a:solidFill>
                  <a:srgbClr val="666666"/>
                </a:solidFill>
              </a:defRPr>
            </a:lvl1pPr>
            <a:lvl2pPr marL="914400" lvl="1" indent="-304800" algn="l">
              <a:lnSpc>
                <a:spcPct val="115000"/>
              </a:lnSpc>
              <a:spcBef>
                <a:spcPts val="1600"/>
              </a:spcBef>
              <a:spcAft>
                <a:spcPts val="0"/>
              </a:spcAft>
              <a:buClr>
                <a:srgbClr val="666666"/>
              </a:buClr>
              <a:buSzPts val="1200"/>
              <a:buChar char="○"/>
              <a:defRPr sz="1200">
                <a:solidFill>
                  <a:srgbClr val="666666"/>
                </a:solidFill>
              </a:defRPr>
            </a:lvl2pPr>
            <a:lvl3pPr marL="1371600" lvl="2" indent="-304800" algn="l">
              <a:lnSpc>
                <a:spcPct val="115000"/>
              </a:lnSpc>
              <a:spcBef>
                <a:spcPts val="1600"/>
              </a:spcBef>
              <a:spcAft>
                <a:spcPts val="0"/>
              </a:spcAft>
              <a:buClr>
                <a:srgbClr val="666666"/>
              </a:buClr>
              <a:buSzPts val="1200"/>
              <a:buChar char="■"/>
              <a:defRPr sz="1200">
                <a:solidFill>
                  <a:srgbClr val="666666"/>
                </a:solidFill>
              </a:defRPr>
            </a:lvl3pPr>
            <a:lvl4pPr marL="1828800" lvl="3" indent="-304800" algn="l">
              <a:lnSpc>
                <a:spcPct val="115000"/>
              </a:lnSpc>
              <a:spcBef>
                <a:spcPts val="1600"/>
              </a:spcBef>
              <a:spcAft>
                <a:spcPts val="0"/>
              </a:spcAft>
              <a:buClr>
                <a:srgbClr val="666666"/>
              </a:buClr>
              <a:buSzPts val="1200"/>
              <a:buChar char="●"/>
              <a:defRPr sz="1200">
                <a:solidFill>
                  <a:srgbClr val="666666"/>
                </a:solidFill>
              </a:defRPr>
            </a:lvl4pPr>
            <a:lvl5pPr marL="2286000" lvl="4" indent="-304800" algn="l">
              <a:lnSpc>
                <a:spcPct val="115000"/>
              </a:lnSpc>
              <a:spcBef>
                <a:spcPts val="1600"/>
              </a:spcBef>
              <a:spcAft>
                <a:spcPts val="0"/>
              </a:spcAft>
              <a:buClr>
                <a:srgbClr val="666666"/>
              </a:buClr>
              <a:buSzPts val="1200"/>
              <a:buChar char="○"/>
              <a:defRPr sz="1200">
                <a:solidFill>
                  <a:srgbClr val="666666"/>
                </a:solidFill>
              </a:defRPr>
            </a:lvl5pPr>
            <a:lvl6pPr marL="2743200" lvl="5" indent="-304800" algn="l">
              <a:lnSpc>
                <a:spcPct val="115000"/>
              </a:lnSpc>
              <a:spcBef>
                <a:spcPts val="1600"/>
              </a:spcBef>
              <a:spcAft>
                <a:spcPts val="0"/>
              </a:spcAft>
              <a:buClr>
                <a:srgbClr val="666666"/>
              </a:buClr>
              <a:buSzPts val="1200"/>
              <a:buChar char="■"/>
              <a:defRPr sz="1200">
                <a:solidFill>
                  <a:srgbClr val="666666"/>
                </a:solidFill>
              </a:defRPr>
            </a:lvl6pPr>
            <a:lvl7pPr marL="3200400" lvl="6" indent="-304800" algn="l">
              <a:lnSpc>
                <a:spcPct val="115000"/>
              </a:lnSpc>
              <a:spcBef>
                <a:spcPts val="1600"/>
              </a:spcBef>
              <a:spcAft>
                <a:spcPts val="0"/>
              </a:spcAft>
              <a:buClr>
                <a:srgbClr val="666666"/>
              </a:buClr>
              <a:buSzPts val="1200"/>
              <a:buChar char="●"/>
              <a:defRPr sz="1200">
                <a:solidFill>
                  <a:srgbClr val="666666"/>
                </a:solidFill>
              </a:defRPr>
            </a:lvl7pPr>
            <a:lvl8pPr marL="3657600" lvl="7" indent="-304800" algn="l">
              <a:lnSpc>
                <a:spcPct val="115000"/>
              </a:lnSpc>
              <a:spcBef>
                <a:spcPts val="1600"/>
              </a:spcBef>
              <a:spcAft>
                <a:spcPts val="0"/>
              </a:spcAft>
              <a:buClr>
                <a:srgbClr val="666666"/>
              </a:buClr>
              <a:buSzPts val="1200"/>
              <a:buChar char="○"/>
              <a:defRPr sz="1200">
                <a:solidFill>
                  <a:srgbClr val="666666"/>
                </a:solidFill>
              </a:defRPr>
            </a:lvl8pPr>
            <a:lvl9pPr marL="4114800" lvl="8" indent="-304800" algn="l">
              <a:lnSpc>
                <a:spcPct val="115000"/>
              </a:lnSpc>
              <a:spcBef>
                <a:spcPts val="1600"/>
              </a:spcBef>
              <a:spcAft>
                <a:spcPts val="1600"/>
              </a:spcAft>
              <a:buClr>
                <a:srgbClr val="666666"/>
              </a:buClr>
              <a:buSzPts val="1200"/>
              <a:buChar char="■"/>
              <a:defRPr sz="1200">
                <a:solidFill>
                  <a:srgbClr val="666666"/>
                </a:solidFill>
              </a:defRPr>
            </a:lvl9pPr>
          </a:lstStyle>
          <a:p>
            <a:endParaRPr/>
          </a:p>
        </p:txBody>
      </p:sp>
      <p:sp>
        <p:nvSpPr>
          <p:cNvPr id="67" name="Google Shape;67;p14"/>
          <p:cNvSpPr txBox="1">
            <a:spLocks noGrp="1"/>
          </p:cNvSpPr>
          <p:nvPr>
            <p:ph type="sldNum" idx="12"/>
          </p:nvPr>
        </p:nvSpPr>
        <p:spPr>
          <a:xfrm>
            <a:off x="8472458" y="4663217"/>
            <a:ext cx="548700" cy="393600"/>
          </a:xfrm>
          <a:prstGeom prst="rect">
            <a:avLst/>
          </a:prstGeom>
          <a:noFill/>
        </p:spPr>
        <p:txBody>
          <a:bodyPr spcFirstLastPara="1" wrap="square" lIns="91425" tIns="91425" rIns="91425" bIns="91425" anchor="ctr" anchorCtr="0">
            <a:noAutofit/>
          </a:bodyPr>
          <a:lstStyle>
            <a:lvl1pPr lvl="0" algn="r">
              <a:lnSpc>
                <a:spcPct val="100000"/>
              </a:lnSpc>
              <a:spcAft>
                <a:spcPts val="0"/>
              </a:spcAft>
              <a:buNone/>
              <a:defRPr sz="1000">
                <a:solidFill>
                  <a:srgbClr val="666666"/>
                </a:solidFill>
              </a:defRPr>
            </a:lvl1pPr>
            <a:lvl2pPr lvl="1" algn="r">
              <a:lnSpc>
                <a:spcPct val="100000"/>
              </a:lnSpc>
              <a:spcAft>
                <a:spcPts val="0"/>
              </a:spcAft>
              <a:buNone/>
              <a:defRPr sz="1000">
                <a:solidFill>
                  <a:srgbClr val="666666"/>
                </a:solidFill>
              </a:defRPr>
            </a:lvl2pPr>
            <a:lvl3pPr lvl="2" algn="r">
              <a:lnSpc>
                <a:spcPct val="100000"/>
              </a:lnSpc>
              <a:spcAft>
                <a:spcPts val="0"/>
              </a:spcAft>
              <a:buNone/>
              <a:defRPr sz="1000">
                <a:solidFill>
                  <a:srgbClr val="666666"/>
                </a:solidFill>
              </a:defRPr>
            </a:lvl3pPr>
            <a:lvl4pPr lvl="3" algn="r">
              <a:lnSpc>
                <a:spcPct val="100000"/>
              </a:lnSpc>
              <a:spcAft>
                <a:spcPts val="0"/>
              </a:spcAft>
              <a:buNone/>
              <a:defRPr sz="1000">
                <a:solidFill>
                  <a:srgbClr val="666666"/>
                </a:solidFill>
              </a:defRPr>
            </a:lvl4pPr>
            <a:lvl5pPr lvl="4" algn="r">
              <a:lnSpc>
                <a:spcPct val="100000"/>
              </a:lnSpc>
              <a:spcAft>
                <a:spcPts val="0"/>
              </a:spcAft>
              <a:buNone/>
              <a:defRPr sz="1000">
                <a:solidFill>
                  <a:srgbClr val="666666"/>
                </a:solidFill>
              </a:defRPr>
            </a:lvl5pPr>
            <a:lvl6pPr lvl="5" algn="r">
              <a:lnSpc>
                <a:spcPct val="100000"/>
              </a:lnSpc>
              <a:spcAft>
                <a:spcPts val="0"/>
              </a:spcAft>
              <a:buNone/>
              <a:defRPr sz="1000">
                <a:solidFill>
                  <a:srgbClr val="666666"/>
                </a:solidFill>
              </a:defRPr>
            </a:lvl6pPr>
            <a:lvl7pPr lvl="6" algn="r">
              <a:lnSpc>
                <a:spcPct val="100000"/>
              </a:lnSpc>
              <a:spcAft>
                <a:spcPts val="0"/>
              </a:spcAft>
              <a:buNone/>
              <a:defRPr sz="1000">
                <a:solidFill>
                  <a:srgbClr val="666666"/>
                </a:solidFill>
              </a:defRPr>
            </a:lvl7pPr>
            <a:lvl8pPr lvl="7" algn="r">
              <a:lnSpc>
                <a:spcPct val="100000"/>
              </a:lnSpc>
              <a:spcAft>
                <a:spcPts val="0"/>
              </a:spcAft>
              <a:buNone/>
              <a:defRPr sz="1000">
                <a:solidFill>
                  <a:srgbClr val="666666"/>
                </a:solidFill>
              </a:defRPr>
            </a:lvl8pPr>
            <a:lvl9pPr lvl="8" algn="r">
              <a:lnSpc>
                <a:spcPct val="100000"/>
              </a:lnSpc>
              <a:spcAft>
                <a:spcPts val="0"/>
              </a:spcAft>
              <a:buNone/>
              <a:defRPr sz="1000">
                <a:solidFill>
                  <a:srgbClr val="666666"/>
                </a:solidFill>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Układ niestandardowy">
  <p:cSld name="AUTOLAYOUT_5">
    <p:bg>
      <p:bgPr>
        <a:solidFill>
          <a:srgbClr val="FFFFFF"/>
        </a:solidFill>
        <a:effectLst/>
      </p:bgPr>
    </p:bg>
    <p:spTree>
      <p:nvGrpSpPr>
        <p:cNvPr id="1" name="Shape 68"/>
        <p:cNvGrpSpPr/>
        <p:nvPr/>
      </p:nvGrpSpPr>
      <p:grpSpPr>
        <a:xfrm>
          <a:off x="0" y="0"/>
          <a:ext cx="0" cy="0"/>
          <a:chOff x="0" y="0"/>
          <a:chExt cx="0" cy="0"/>
        </a:xfrm>
      </p:grpSpPr>
      <p:sp>
        <p:nvSpPr>
          <p:cNvPr id="69" name="Google Shape;69;p15"/>
          <p:cNvSpPr/>
          <p:nvPr/>
        </p:nvSpPr>
        <p:spPr>
          <a:xfrm>
            <a:off x="0" y="0"/>
            <a:ext cx="9144000" cy="5143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0" name="Google Shape;70;p15"/>
          <p:cNvCxnSpPr/>
          <p:nvPr/>
        </p:nvCxnSpPr>
        <p:spPr>
          <a:xfrm>
            <a:off x="356325" y="4823300"/>
            <a:ext cx="2942400" cy="0"/>
          </a:xfrm>
          <a:prstGeom prst="straightConnector1">
            <a:avLst/>
          </a:prstGeom>
          <a:noFill/>
          <a:ln w="9525" cap="flat" cmpd="sng">
            <a:solidFill>
              <a:srgbClr val="E0E0E0"/>
            </a:solidFill>
            <a:prstDash val="solid"/>
            <a:round/>
            <a:headEnd type="none" w="sm" len="sm"/>
            <a:tailEnd type="none" w="sm" len="sm"/>
          </a:ln>
        </p:spPr>
      </p:cxnSp>
      <p:cxnSp>
        <p:nvCxnSpPr>
          <p:cNvPr id="71" name="Google Shape;71;p15"/>
          <p:cNvCxnSpPr/>
          <p:nvPr/>
        </p:nvCxnSpPr>
        <p:spPr>
          <a:xfrm>
            <a:off x="4614775" y="373547"/>
            <a:ext cx="4206600" cy="0"/>
          </a:xfrm>
          <a:prstGeom prst="straightConnector1">
            <a:avLst/>
          </a:prstGeom>
          <a:noFill/>
          <a:ln w="9525" cap="flat" cmpd="sng">
            <a:solidFill>
              <a:srgbClr val="E0E0E0"/>
            </a:solidFill>
            <a:prstDash val="solid"/>
            <a:round/>
            <a:headEnd type="none" w="sm" len="sm"/>
            <a:tailEnd type="none" w="sm" len="sm"/>
          </a:ln>
        </p:spPr>
      </p:cxnSp>
      <p:sp>
        <p:nvSpPr>
          <p:cNvPr id="72" name="Google Shape;72;p15"/>
          <p:cNvSpPr/>
          <p:nvPr/>
        </p:nvSpPr>
        <p:spPr>
          <a:xfrm>
            <a:off x="4428475" y="316847"/>
            <a:ext cx="110100" cy="113400"/>
          </a:xfrm>
          <a:prstGeom prst="rect">
            <a:avLst/>
          </a:prstGeom>
          <a:solidFill>
            <a:srgbClr val="BAA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5"/>
          <p:cNvSpPr/>
          <p:nvPr/>
        </p:nvSpPr>
        <p:spPr>
          <a:xfrm>
            <a:off x="356325" y="316850"/>
            <a:ext cx="2942400" cy="113400"/>
          </a:xfrm>
          <a:prstGeom prst="rect">
            <a:avLst/>
          </a:prstGeom>
          <a:solidFill>
            <a:srgbClr val="BAA0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5"/>
          <p:cNvSpPr txBox="1">
            <a:spLocks noGrp="1"/>
          </p:cNvSpPr>
          <p:nvPr>
            <p:ph type="title"/>
          </p:nvPr>
        </p:nvSpPr>
        <p:spPr>
          <a:xfrm>
            <a:off x="305450" y="525950"/>
            <a:ext cx="3142800" cy="1587000"/>
          </a:xfrm>
          <a:prstGeom prst="rect">
            <a:avLst/>
          </a:prstGeom>
          <a:noFill/>
        </p:spPr>
        <p:txBody>
          <a:bodyPr spcFirstLastPara="1" wrap="square" lIns="91425" tIns="91425" rIns="91425" bIns="91425" anchor="t" anchorCtr="0">
            <a:noAutofit/>
          </a:bodyPr>
          <a:lstStyle>
            <a:lvl1pPr lvl="0" algn="l">
              <a:lnSpc>
                <a:spcPct val="100000"/>
              </a:lnSpc>
              <a:spcBef>
                <a:spcPts val="0"/>
              </a:spcBef>
              <a:spcAft>
                <a:spcPts val="0"/>
              </a:spcAft>
              <a:buClr>
                <a:srgbClr val="434343"/>
              </a:buClr>
              <a:buSzPts val="2400"/>
              <a:buNone/>
              <a:defRPr sz="2400" b="1">
                <a:solidFill>
                  <a:srgbClr val="434343"/>
                </a:solidFill>
              </a:defRPr>
            </a:lvl1pPr>
            <a:lvl2pPr lvl="1" algn="l">
              <a:lnSpc>
                <a:spcPct val="100000"/>
              </a:lnSpc>
              <a:spcBef>
                <a:spcPts val="0"/>
              </a:spcBef>
              <a:spcAft>
                <a:spcPts val="0"/>
              </a:spcAft>
              <a:buClr>
                <a:srgbClr val="434343"/>
              </a:buClr>
              <a:buSzPts val="2400"/>
              <a:buNone/>
              <a:defRPr sz="2400" b="1">
                <a:solidFill>
                  <a:srgbClr val="434343"/>
                </a:solidFill>
              </a:defRPr>
            </a:lvl2pPr>
            <a:lvl3pPr lvl="2" algn="l">
              <a:lnSpc>
                <a:spcPct val="100000"/>
              </a:lnSpc>
              <a:spcBef>
                <a:spcPts val="0"/>
              </a:spcBef>
              <a:spcAft>
                <a:spcPts val="0"/>
              </a:spcAft>
              <a:buClr>
                <a:srgbClr val="434343"/>
              </a:buClr>
              <a:buSzPts val="2400"/>
              <a:buNone/>
              <a:defRPr sz="2400" b="1">
                <a:solidFill>
                  <a:srgbClr val="434343"/>
                </a:solidFill>
              </a:defRPr>
            </a:lvl3pPr>
            <a:lvl4pPr lvl="3" algn="l">
              <a:lnSpc>
                <a:spcPct val="100000"/>
              </a:lnSpc>
              <a:spcBef>
                <a:spcPts val="0"/>
              </a:spcBef>
              <a:spcAft>
                <a:spcPts val="0"/>
              </a:spcAft>
              <a:buClr>
                <a:srgbClr val="434343"/>
              </a:buClr>
              <a:buSzPts val="2400"/>
              <a:buNone/>
              <a:defRPr sz="2400" b="1">
                <a:solidFill>
                  <a:srgbClr val="434343"/>
                </a:solidFill>
              </a:defRPr>
            </a:lvl4pPr>
            <a:lvl5pPr lvl="4" algn="l">
              <a:lnSpc>
                <a:spcPct val="100000"/>
              </a:lnSpc>
              <a:spcBef>
                <a:spcPts val="0"/>
              </a:spcBef>
              <a:spcAft>
                <a:spcPts val="0"/>
              </a:spcAft>
              <a:buClr>
                <a:srgbClr val="434343"/>
              </a:buClr>
              <a:buSzPts val="2400"/>
              <a:buNone/>
              <a:defRPr sz="2400" b="1">
                <a:solidFill>
                  <a:srgbClr val="434343"/>
                </a:solidFill>
              </a:defRPr>
            </a:lvl5pPr>
            <a:lvl6pPr lvl="5" algn="l">
              <a:lnSpc>
                <a:spcPct val="100000"/>
              </a:lnSpc>
              <a:spcBef>
                <a:spcPts val="0"/>
              </a:spcBef>
              <a:spcAft>
                <a:spcPts val="0"/>
              </a:spcAft>
              <a:buClr>
                <a:srgbClr val="434343"/>
              </a:buClr>
              <a:buSzPts val="2400"/>
              <a:buNone/>
              <a:defRPr sz="2400" b="1">
                <a:solidFill>
                  <a:srgbClr val="434343"/>
                </a:solidFill>
              </a:defRPr>
            </a:lvl6pPr>
            <a:lvl7pPr lvl="6" algn="l">
              <a:lnSpc>
                <a:spcPct val="100000"/>
              </a:lnSpc>
              <a:spcBef>
                <a:spcPts val="0"/>
              </a:spcBef>
              <a:spcAft>
                <a:spcPts val="0"/>
              </a:spcAft>
              <a:buClr>
                <a:srgbClr val="434343"/>
              </a:buClr>
              <a:buSzPts val="2400"/>
              <a:buNone/>
              <a:defRPr sz="2400" b="1">
                <a:solidFill>
                  <a:srgbClr val="434343"/>
                </a:solidFill>
              </a:defRPr>
            </a:lvl7pPr>
            <a:lvl8pPr lvl="7" algn="l">
              <a:lnSpc>
                <a:spcPct val="100000"/>
              </a:lnSpc>
              <a:spcBef>
                <a:spcPts val="0"/>
              </a:spcBef>
              <a:spcAft>
                <a:spcPts val="0"/>
              </a:spcAft>
              <a:buClr>
                <a:srgbClr val="434343"/>
              </a:buClr>
              <a:buSzPts val="2400"/>
              <a:buNone/>
              <a:defRPr sz="2400" b="1">
                <a:solidFill>
                  <a:srgbClr val="434343"/>
                </a:solidFill>
              </a:defRPr>
            </a:lvl8pPr>
            <a:lvl9pPr lvl="8" algn="l">
              <a:lnSpc>
                <a:spcPct val="100000"/>
              </a:lnSpc>
              <a:spcBef>
                <a:spcPts val="0"/>
              </a:spcBef>
              <a:spcAft>
                <a:spcPts val="0"/>
              </a:spcAft>
              <a:buClr>
                <a:srgbClr val="434343"/>
              </a:buClr>
              <a:buSzPts val="2400"/>
              <a:buNone/>
              <a:defRPr sz="2400" b="1">
                <a:solidFill>
                  <a:srgbClr val="434343"/>
                </a:solidFill>
              </a:defRPr>
            </a:lvl9pPr>
          </a:lstStyle>
          <a:p>
            <a:endParaRPr/>
          </a:p>
        </p:txBody>
      </p:sp>
      <p:sp>
        <p:nvSpPr>
          <p:cNvPr id="75" name="Google Shape;75;p15"/>
          <p:cNvSpPr txBox="1">
            <a:spLocks noGrp="1"/>
          </p:cNvSpPr>
          <p:nvPr>
            <p:ph type="body" idx="1"/>
          </p:nvPr>
        </p:nvSpPr>
        <p:spPr>
          <a:xfrm>
            <a:off x="4610700" y="525950"/>
            <a:ext cx="4206600" cy="4018200"/>
          </a:xfrm>
          <a:prstGeom prst="rect">
            <a:avLst/>
          </a:prstGeom>
          <a:noFill/>
        </p:spPr>
        <p:txBody>
          <a:bodyPr spcFirstLastPara="1" wrap="square" lIns="91425" tIns="91425" rIns="91425" bIns="91425" anchor="t" anchorCtr="0">
            <a:noAutofit/>
          </a:bodyPr>
          <a:lstStyle>
            <a:lvl1pPr marL="457200" lvl="0" indent="-317500" algn="l">
              <a:lnSpc>
                <a:spcPct val="115000"/>
              </a:lnSpc>
              <a:spcBef>
                <a:spcPts val="0"/>
              </a:spcBef>
              <a:spcAft>
                <a:spcPts val="0"/>
              </a:spcAft>
              <a:buClr>
                <a:srgbClr val="666666"/>
              </a:buClr>
              <a:buSzPts val="1400"/>
              <a:buChar char="●"/>
              <a:defRPr sz="1400">
                <a:solidFill>
                  <a:srgbClr val="666666"/>
                </a:solidFill>
              </a:defRPr>
            </a:lvl1pPr>
            <a:lvl2pPr marL="914400" lvl="1" indent="-304800" algn="l">
              <a:lnSpc>
                <a:spcPct val="115000"/>
              </a:lnSpc>
              <a:spcBef>
                <a:spcPts val="1600"/>
              </a:spcBef>
              <a:spcAft>
                <a:spcPts val="0"/>
              </a:spcAft>
              <a:buClr>
                <a:srgbClr val="666666"/>
              </a:buClr>
              <a:buSzPts val="1200"/>
              <a:buChar char="○"/>
              <a:defRPr sz="1200">
                <a:solidFill>
                  <a:srgbClr val="666666"/>
                </a:solidFill>
              </a:defRPr>
            </a:lvl2pPr>
            <a:lvl3pPr marL="1371600" lvl="2" indent="-304800" algn="l">
              <a:lnSpc>
                <a:spcPct val="115000"/>
              </a:lnSpc>
              <a:spcBef>
                <a:spcPts val="1600"/>
              </a:spcBef>
              <a:spcAft>
                <a:spcPts val="0"/>
              </a:spcAft>
              <a:buClr>
                <a:srgbClr val="666666"/>
              </a:buClr>
              <a:buSzPts val="1200"/>
              <a:buChar char="■"/>
              <a:defRPr sz="1200">
                <a:solidFill>
                  <a:srgbClr val="666666"/>
                </a:solidFill>
              </a:defRPr>
            </a:lvl3pPr>
            <a:lvl4pPr marL="1828800" lvl="3" indent="-304800" algn="l">
              <a:lnSpc>
                <a:spcPct val="115000"/>
              </a:lnSpc>
              <a:spcBef>
                <a:spcPts val="1600"/>
              </a:spcBef>
              <a:spcAft>
                <a:spcPts val="0"/>
              </a:spcAft>
              <a:buClr>
                <a:srgbClr val="666666"/>
              </a:buClr>
              <a:buSzPts val="1200"/>
              <a:buChar char="●"/>
              <a:defRPr sz="1200">
                <a:solidFill>
                  <a:srgbClr val="666666"/>
                </a:solidFill>
              </a:defRPr>
            </a:lvl4pPr>
            <a:lvl5pPr marL="2286000" lvl="4" indent="-304800" algn="l">
              <a:lnSpc>
                <a:spcPct val="115000"/>
              </a:lnSpc>
              <a:spcBef>
                <a:spcPts val="1600"/>
              </a:spcBef>
              <a:spcAft>
                <a:spcPts val="0"/>
              </a:spcAft>
              <a:buClr>
                <a:srgbClr val="666666"/>
              </a:buClr>
              <a:buSzPts val="1200"/>
              <a:buChar char="○"/>
              <a:defRPr sz="1200">
                <a:solidFill>
                  <a:srgbClr val="666666"/>
                </a:solidFill>
              </a:defRPr>
            </a:lvl5pPr>
            <a:lvl6pPr marL="2743200" lvl="5" indent="-304800" algn="l">
              <a:lnSpc>
                <a:spcPct val="115000"/>
              </a:lnSpc>
              <a:spcBef>
                <a:spcPts val="1600"/>
              </a:spcBef>
              <a:spcAft>
                <a:spcPts val="0"/>
              </a:spcAft>
              <a:buClr>
                <a:srgbClr val="666666"/>
              </a:buClr>
              <a:buSzPts val="1200"/>
              <a:buChar char="■"/>
              <a:defRPr sz="1200">
                <a:solidFill>
                  <a:srgbClr val="666666"/>
                </a:solidFill>
              </a:defRPr>
            </a:lvl6pPr>
            <a:lvl7pPr marL="3200400" lvl="6" indent="-304800" algn="l">
              <a:lnSpc>
                <a:spcPct val="115000"/>
              </a:lnSpc>
              <a:spcBef>
                <a:spcPts val="1600"/>
              </a:spcBef>
              <a:spcAft>
                <a:spcPts val="0"/>
              </a:spcAft>
              <a:buClr>
                <a:srgbClr val="666666"/>
              </a:buClr>
              <a:buSzPts val="1200"/>
              <a:buChar char="●"/>
              <a:defRPr sz="1200">
                <a:solidFill>
                  <a:srgbClr val="666666"/>
                </a:solidFill>
              </a:defRPr>
            </a:lvl7pPr>
            <a:lvl8pPr marL="3657600" lvl="7" indent="-304800" algn="l">
              <a:lnSpc>
                <a:spcPct val="115000"/>
              </a:lnSpc>
              <a:spcBef>
                <a:spcPts val="1600"/>
              </a:spcBef>
              <a:spcAft>
                <a:spcPts val="0"/>
              </a:spcAft>
              <a:buClr>
                <a:srgbClr val="666666"/>
              </a:buClr>
              <a:buSzPts val="1200"/>
              <a:buChar char="○"/>
              <a:defRPr sz="1200">
                <a:solidFill>
                  <a:srgbClr val="666666"/>
                </a:solidFill>
              </a:defRPr>
            </a:lvl8pPr>
            <a:lvl9pPr marL="4114800" lvl="8" indent="-304800" algn="l">
              <a:lnSpc>
                <a:spcPct val="115000"/>
              </a:lnSpc>
              <a:spcBef>
                <a:spcPts val="1600"/>
              </a:spcBef>
              <a:spcAft>
                <a:spcPts val="1600"/>
              </a:spcAft>
              <a:buClr>
                <a:srgbClr val="666666"/>
              </a:buClr>
              <a:buSzPts val="1200"/>
              <a:buChar char="■"/>
              <a:defRPr sz="1200">
                <a:solidFill>
                  <a:srgbClr val="666666"/>
                </a:solidFill>
              </a:defRPr>
            </a:lvl9pPr>
          </a:lstStyle>
          <a:p>
            <a:endParaRPr/>
          </a:p>
        </p:txBody>
      </p:sp>
      <p:sp>
        <p:nvSpPr>
          <p:cNvPr id="76" name="Google Shape;76;p15"/>
          <p:cNvSpPr txBox="1">
            <a:spLocks noGrp="1"/>
          </p:cNvSpPr>
          <p:nvPr>
            <p:ph type="sldNum" idx="12"/>
          </p:nvPr>
        </p:nvSpPr>
        <p:spPr>
          <a:xfrm>
            <a:off x="8472458" y="4663217"/>
            <a:ext cx="548700" cy="393600"/>
          </a:xfrm>
          <a:prstGeom prst="rect">
            <a:avLst/>
          </a:prstGeom>
          <a:noFill/>
        </p:spPr>
        <p:txBody>
          <a:bodyPr spcFirstLastPara="1" wrap="square" lIns="91425" tIns="91425" rIns="91425" bIns="91425" anchor="ctr" anchorCtr="0">
            <a:noAutofit/>
          </a:bodyPr>
          <a:lstStyle>
            <a:lvl1pPr lvl="0" algn="r">
              <a:lnSpc>
                <a:spcPct val="100000"/>
              </a:lnSpc>
              <a:spcAft>
                <a:spcPts val="0"/>
              </a:spcAft>
              <a:buNone/>
              <a:defRPr sz="1000">
                <a:solidFill>
                  <a:srgbClr val="666666"/>
                </a:solidFill>
              </a:defRPr>
            </a:lvl1pPr>
            <a:lvl2pPr lvl="1" algn="r">
              <a:lnSpc>
                <a:spcPct val="100000"/>
              </a:lnSpc>
              <a:spcAft>
                <a:spcPts val="0"/>
              </a:spcAft>
              <a:buNone/>
              <a:defRPr sz="1000">
                <a:solidFill>
                  <a:srgbClr val="666666"/>
                </a:solidFill>
              </a:defRPr>
            </a:lvl2pPr>
            <a:lvl3pPr lvl="2" algn="r">
              <a:lnSpc>
                <a:spcPct val="100000"/>
              </a:lnSpc>
              <a:spcAft>
                <a:spcPts val="0"/>
              </a:spcAft>
              <a:buNone/>
              <a:defRPr sz="1000">
                <a:solidFill>
                  <a:srgbClr val="666666"/>
                </a:solidFill>
              </a:defRPr>
            </a:lvl3pPr>
            <a:lvl4pPr lvl="3" algn="r">
              <a:lnSpc>
                <a:spcPct val="100000"/>
              </a:lnSpc>
              <a:spcAft>
                <a:spcPts val="0"/>
              </a:spcAft>
              <a:buNone/>
              <a:defRPr sz="1000">
                <a:solidFill>
                  <a:srgbClr val="666666"/>
                </a:solidFill>
              </a:defRPr>
            </a:lvl4pPr>
            <a:lvl5pPr lvl="4" algn="r">
              <a:lnSpc>
                <a:spcPct val="100000"/>
              </a:lnSpc>
              <a:spcAft>
                <a:spcPts val="0"/>
              </a:spcAft>
              <a:buNone/>
              <a:defRPr sz="1000">
                <a:solidFill>
                  <a:srgbClr val="666666"/>
                </a:solidFill>
              </a:defRPr>
            </a:lvl5pPr>
            <a:lvl6pPr lvl="5" algn="r">
              <a:lnSpc>
                <a:spcPct val="100000"/>
              </a:lnSpc>
              <a:spcAft>
                <a:spcPts val="0"/>
              </a:spcAft>
              <a:buNone/>
              <a:defRPr sz="1000">
                <a:solidFill>
                  <a:srgbClr val="666666"/>
                </a:solidFill>
              </a:defRPr>
            </a:lvl6pPr>
            <a:lvl7pPr lvl="6" algn="r">
              <a:lnSpc>
                <a:spcPct val="100000"/>
              </a:lnSpc>
              <a:spcAft>
                <a:spcPts val="0"/>
              </a:spcAft>
              <a:buNone/>
              <a:defRPr sz="1000">
                <a:solidFill>
                  <a:srgbClr val="666666"/>
                </a:solidFill>
              </a:defRPr>
            </a:lvl7pPr>
            <a:lvl8pPr lvl="7" algn="r">
              <a:lnSpc>
                <a:spcPct val="100000"/>
              </a:lnSpc>
              <a:spcAft>
                <a:spcPts val="0"/>
              </a:spcAft>
              <a:buNone/>
              <a:defRPr sz="1000">
                <a:solidFill>
                  <a:srgbClr val="666666"/>
                </a:solidFill>
              </a:defRPr>
            </a:lvl8pPr>
            <a:lvl9pPr lvl="8" algn="r">
              <a:lnSpc>
                <a:spcPct val="100000"/>
              </a:lnSpc>
              <a:spcAft>
                <a:spcPts val="0"/>
              </a:spcAft>
              <a:buNone/>
              <a:defRPr sz="1000">
                <a:solidFill>
                  <a:srgbClr val="666666"/>
                </a:solidFill>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Układ niestandardowy 2">
  <p:cSld name="AUTOLAYOUT_6">
    <p:bg>
      <p:bgPr>
        <a:solidFill>
          <a:srgbClr val="FFFFFF"/>
        </a:solidFill>
        <a:effectLst/>
      </p:bgPr>
    </p:bg>
    <p:spTree>
      <p:nvGrpSpPr>
        <p:cNvPr id="1" name="Shape 77"/>
        <p:cNvGrpSpPr/>
        <p:nvPr/>
      </p:nvGrpSpPr>
      <p:grpSpPr>
        <a:xfrm>
          <a:off x="0" y="0"/>
          <a:ext cx="0" cy="0"/>
          <a:chOff x="0" y="0"/>
          <a:chExt cx="0" cy="0"/>
        </a:xfrm>
      </p:grpSpPr>
      <p:sp>
        <p:nvSpPr>
          <p:cNvPr id="78" name="Google Shape;78;p16"/>
          <p:cNvSpPr/>
          <p:nvPr/>
        </p:nvSpPr>
        <p:spPr>
          <a:xfrm>
            <a:off x="0" y="0"/>
            <a:ext cx="9144000" cy="5143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9" name="Google Shape;79;p16"/>
          <p:cNvCxnSpPr/>
          <p:nvPr/>
        </p:nvCxnSpPr>
        <p:spPr>
          <a:xfrm>
            <a:off x="474475" y="336950"/>
            <a:ext cx="3163200" cy="0"/>
          </a:xfrm>
          <a:prstGeom prst="straightConnector1">
            <a:avLst/>
          </a:prstGeom>
          <a:noFill/>
          <a:ln w="9525" cap="flat" cmpd="sng">
            <a:solidFill>
              <a:schemeClr val="dk1"/>
            </a:solidFill>
            <a:prstDash val="solid"/>
            <a:round/>
            <a:headEnd type="none" w="sm" len="sm"/>
            <a:tailEnd type="none" w="sm" len="sm"/>
          </a:ln>
        </p:spPr>
      </p:cxnSp>
      <p:cxnSp>
        <p:nvCxnSpPr>
          <p:cNvPr id="80" name="Google Shape;80;p16"/>
          <p:cNvCxnSpPr/>
          <p:nvPr/>
        </p:nvCxnSpPr>
        <p:spPr>
          <a:xfrm>
            <a:off x="3828800" y="344225"/>
            <a:ext cx="4863000" cy="0"/>
          </a:xfrm>
          <a:prstGeom prst="straightConnector1">
            <a:avLst/>
          </a:prstGeom>
          <a:noFill/>
          <a:ln w="9525" cap="flat" cmpd="sng">
            <a:solidFill>
              <a:schemeClr val="dk1"/>
            </a:solidFill>
            <a:prstDash val="solid"/>
            <a:round/>
            <a:headEnd type="none" w="sm" len="sm"/>
            <a:tailEnd type="none" w="sm" len="sm"/>
          </a:ln>
        </p:spPr>
      </p:cxnSp>
      <p:sp>
        <p:nvSpPr>
          <p:cNvPr id="81" name="Google Shape;81;p16"/>
          <p:cNvSpPr txBox="1">
            <a:spLocks noGrp="1"/>
          </p:cNvSpPr>
          <p:nvPr>
            <p:ph type="title"/>
          </p:nvPr>
        </p:nvSpPr>
        <p:spPr>
          <a:xfrm>
            <a:off x="474475" y="450125"/>
            <a:ext cx="3163200" cy="2062200"/>
          </a:xfrm>
          <a:prstGeom prst="rect">
            <a:avLst/>
          </a:prstGeom>
          <a:noFill/>
        </p:spPr>
        <p:txBody>
          <a:bodyPr spcFirstLastPara="1" wrap="square" lIns="91425" tIns="91425" rIns="91425" bIns="91425" anchor="t" anchorCtr="0">
            <a:noAutofit/>
          </a:bodyPr>
          <a:lstStyle>
            <a:lvl1pPr lvl="0" algn="l">
              <a:lnSpc>
                <a:spcPct val="100000"/>
              </a:lnSpc>
              <a:spcBef>
                <a:spcPts val="0"/>
              </a:spcBef>
              <a:spcAft>
                <a:spcPts val="0"/>
              </a:spcAft>
              <a:buClr>
                <a:schemeClr val="dk1"/>
              </a:buClr>
              <a:buSzPts val="3000"/>
              <a:buNone/>
              <a:defRPr sz="3000" b="1">
                <a:solidFill>
                  <a:schemeClr val="dk1"/>
                </a:solidFill>
              </a:defRPr>
            </a:lvl1pPr>
            <a:lvl2pPr lvl="1" algn="l">
              <a:lnSpc>
                <a:spcPct val="100000"/>
              </a:lnSpc>
              <a:spcBef>
                <a:spcPts val="0"/>
              </a:spcBef>
              <a:spcAft>
                <a:spcPts val="0"/>
              </a:spcAft>
              <a:buClr>
                <a:schemeClr val="dk1"/>
              </a:buClr>
              <a:buSzPts val="3000"/>
              <a:buNone/>
              <a:defRPr sz="3000" b="1">
                <a:solidFill>
                  <a:schemeClr val="dk1"/>
                </a:solidFill>
              </a:defRPr>
            </a:lvl2pPr>
            <a:lvl3pPr lvl="2" algn="l">
              <a:lnSpc>
                <a:spcPct val="100000"/>
              </a:lnSpc>
              <a:spcBef>
                <a:spcPts val="0"/>
              </a:spcBef>
              <a:spcAft>
                <a:spcPts val="0"/>
              </a:spcAft>
              <a:buClr>
                <a:schemeClr val="dk1"/>
              </a:buClr>
              <a:buSzPts val="3000"/>
              <a:buNone/>
              <a:defRPr sz="3000" b="1">
                <a:solidFill>
                  <a:schemeClr val="dk1"/>
                </a:solidFill>
              </a:defRPr>
            </a:lvl3pPr>
            <a:lvl4pPr lvl="3" algn="l">
              <a:lnSpc>
                <a:spcPct val="100000"/>
              </a:lnSpc>
              <a:spcBef>
                <a:spcPts val="0"/>
              </a:spcBef>
              <a:spcAft>
                <a:spcPts val="0"/>
              </a:spcAft>
              <a:buClr>
                <a:schemeClr val="dk1"/>
              </a:buClr>
              <a:buSzPts val="3000"/>
              <a:buNone/>
              <a:defRPr sz="3000" b="1">
                <a:solidFill>
                  <a:schemeClr val="dk1"/>
                </a:solidFill>
              </a:defRPr>
            </a:lvl4pPr>
            <a:lvl5pPr lvl="4" algn="l">
              <a:lnSpc>
                <a:spcPct val="100000"/>
              </a:lnSpc>
              <a:spcBef>
                <a:spcPts val="0"/>
              </a:spcBef>
              <a:spcAft>
                <a:spcPts val="0"/>
              </a:spcAft>
              <a:buClr>
                <a:schemeClr val="dk1"/>
              </a:buClr>
              <a:buSzPts val="3000"/>
              <a:buNone/>
              <a:defRPr sz="3000" b="1">
                <a:solidFill>
                  <a:schemeClr val="dk1"/>
                </a:solidFill>
              </a:defRPr>
            </a:lvl5pPr>
            <a:lvl6pPr lvl="5" algn="l">
              <a:lnSpc>
                <a:spcPct val="100000"/>
              </a:lnSpc>
              <a:spcBef>
                <a:spcPts val="0"/>
              </a:spcBef>
              <a:spcAft>
                <a:spcPts val="0"/>
              </a:spcAft>
              <a:buClr>
                <a:schemeClr val="dk1"/>
              </a:buClr>
              <a:buSzPts val="3000"/>
              <a:buNone/>
              <a:defRPr sz="3000" b="1">
                <a:solidFill>
                  <a:schemeClr val="dk1"/>
                </a:solidFill>
              </a:defRPr>
            </a:lvl6pPr>
            <a:lvl7pPr lvl="6" algn="l">
              <a:lnSpc>
                <a:spcPct val="100000"/>
              </a:lnSpc>
              <a:spcBef>
                <a:spcPts val="0"/>
              </a:spcBef>
              <a:spcAft>
                <a:spcPts val="0"/>
              </a:spcAft>
              <a:buClr>
                <a:schemeClr val="dk1"/>
              </a:buClr>
              <a:buSzPts val="3000"/>
              <a:buNone/>
              <a:defRPr sz="3000" b="1">
                <a:solidFill>
                  <a:schemeClr val="dk1"/>
                </a:solidFill>
              </a:defRPr>
            </a:lvl7pPr>
            <a:lvl8pPr lvl="7" algn="l">
              <a:lnSpc>
                <a:spcPct val="100000"/>
              </a:lnSpc>
              <a:spcBef>
                <a:spcPts val="0"/>
              </a:spcBef>
              <a:spcAft>
                <a:spcPts val="0"/>
              </a:spcAft>
              <a:buClr>
                <a:schemeClr val="dk1"/>
              </a:buClr>
              <a:buSzPts val="3000"/>
              <a:buNone/>
              <a:defRPr sz="3000" b="1">
                <a:solidFill>
                  <a:schemeClr val="dk1"/>
                </a:solidFill>
              </a:defRPr>
            </a:lvl8pPr>
            <a:lvl9pPr lvl="8" algn="l">
              <a:lnSpc>
                <a:spcPct val="100000"/>
              </a:lnSpc>
              <a:spcBef>
                <a:spcPts val="0"/>
              </a:spcBef>
              <a:spcAft>
                <a:spcPts val="0"/>
              </a:spcAft>
              <a:buClr>
                <a:schemeClr val="dk1"/>
              </a:buClr>
              <a:buSzPts val="3000"/>
              <a:buNone/>
              <a:defRPr sz="3000" b="1">
                <a:solidFill>
                  <a:schemeClr val="dk1"/>
                </a:solidFill>
              </a:defRPr>
            </a:lvl9pPr>
          </a:lstStyle>
          <a:p>
            <a:endParaRPr/>
          </a:p>
        </p:txBody>
      </p:sp>
      <p:sp>
        <p:nvSpPr>
          <p:cNvPr id="82" name="Google Shape;82;p16"/>
          <p:cNvSpPr txBox="1">
            <a:spLocks noGrp="1"/>
          </p:cNvSpPr>
          <p:nvPr>
            <p:ph type="body" idx="1"/>
          </p:nvPr>
        </p:nvSpPr>
        <p:spPr>
          <a:xfrm>
            <a:off x="3828775" y="450125"/>
            <a:ext cx="4863000" cy="4115400"/>
          </a:xfrm>
          <a:prstGeom prst="rect">
            <a:avLst/>
          </a:prstGeom>
          <a:noFill/>
        </p:spPr>
        <p:txBody>
          <a:bodyPr spcFirstLastPara="1" wrap="square" lIns="91425" tIns="91425" rIns="91425" bIns="91425" anchor="t" anchorCtr="0">
            <a:noAutofit/>
          </a:bodyPr>
          <a:lstStyle>
            <a:lvl1pPr marL="457200" lvl="0" indent="-342900" algn="l">
              <a:lnSpc>
                <a:spcPct val="115000"/>
              </a:lnSpc>
              <a:spcBef>
                <a:spcPts val="0"/>
              </a:spcBef>
              <a:spcAft>
                <a:spcPts val="0"/>
              </a:spcAft>
              <a:buClr>
                <a:schemeClr val="dk2"/>
              </a:buClr>
              <a:buSzPts val="1800"/>
              <a:buChar char="●"/>
              <a:defRPr sz="1800">
                <a:solidFill>
                  <a:schemeClr val="dk2"/>
                </a:solidFill>
              </a:defRPr>
            </a:lvl1pPr>
            <a:lvl2pPr marL="914400" lvl="1" indent="-317500" algn="l">
              <a:lnSpc>
                <a:spcPct val="115000"/>
              </a:lnSpc>
              <a:spcBef>
                <a:spcPts val="1600"/>
              </a:spcBef>
              <a:spcAft>
                <a:spcPts val="0"/>
              </a:spcAft>
              <a:buClr>
                <a:schemeClr val="dk2"/>
              </a:buClr>
              <a:buSzPts val="1400"/>
              <a:buChar char="○"/>
              <a:defRPr sz="1400">
                <a:solidFill>
                  <a:schemeClr val="dk2"/>
                </a:solidFill>
              </a:defRPr>
            </a:lvl2pPr>
            <a:lvl3pPr marL="1371600" lvl="2" indent="-317500" algn="l">
              <a:lnSpc>
                <a:spcPct val="115000"/>
              </a:lnSpc>
              <a:spcBef>
                <a:spcPts val="1600"/>
              </a:spcBef>
              <a:spcAft>
                <a:spcPts val="0"/>
              </a:spcAft>
              <a:buClr>
                <a:schemeClr val="dk2"/>
              </a:buClr>
              <a:buSzPts val="1400"/>
              <a:buChar char="■"/>
              <a:defRPr sz="1400">
                <a:solidFill>
                  <a:schemeClr val="dk2"/>
                </a:solidFill>
              </a:defRPr>
            </a:lvl3pPr>
            <a:lvl4pPr marL="1828800" lvl="3" indent="-317500" algn="l">
              <a:lnSpc>
                <a:spcPct val="115000"/>
              </a:lnSpc>
              <a:spcBef>
                <a:spcPts val="1600"/>
              </a:spcBef>
              <a:spcAft>
                <a:spcPts val="0"/>
              </a:spcAft>
              <a:buClr>
                <a:schemeClr val="dk2"/>
              </a:buClr>
              <a:buSzPts val="1400"/>
              <a:buChar char="●"/>
              <a:defRPr sz="1400">
                <a:solidFill>
                  <a:schemeClr val="dk2"/>
                </a:solidFill>
              </a:defRPr>
            </a:lvl4pPr>
            <a:lvl5pPr marL="2286000" lvl="4" indent="-317500" algn="l">
              <a:lnSpc>
                <a:spcPct val="115000"/>
              </a:lnSpc>
              <a:spcBef>
                <a:spcPts val="1600"/>
              </a:spcBef>
              <a:spcAft>
                <a:spcPts val="0"/>
              </a:spcAft>
              <a:buClr>
                <a:schemeClr val="dk2"/>
              </a:buClr>
              <a:buSzPts val="1400"/>
              <a:buChar char="○"/>
              <a:defRPr sz="1400">
                <a:solidFill>
                  <a:schemeClr val="dk2"/>
                </a:solidFill>
              </a:defRPr>
            </a:lvl5pPr>
            <a:lvl6pPr marL="2743200" lvl="5" indent="-317500" algn="l">
              <a:lnSpc>
                <a:spcPct val="115000"/>
              </a:lnSpc>
              <a:spcBef>
                <a:spcPts val="1600"/>
              </a:spcBef>
              <a:spcAft>
                <a:spcPts val="0"/>
              </a:spcAft>
              <a:buClr>
                <a:schemeClr val="dk2"/>
              </a:buClr>
              <a:buSzPts val="1400"/>
              <a:buChar char="■"/>
              <a:defRPr sz="1400">
                <a:solidFill>
                  <a:schemeClr val="dk2"/>
                </a:solidFill>
              </a:defRPr>
            </a:lvl6pPr>
            <a:lvl7pPr marL="3200400" lvl="6" indent="-317500" algn="l">
              <a:lnSpc>
                <a:spcPct val="115000"/>
              </a:lnSpc>
              <a:spcBef>
                <a:spcPts val="1600"/>
              </a:spcBef>
              <a:spcAft>
                <a:spcPts val="0"/>
              </a:spcAft>
              <a:buClr>
                <a:schemeClr val="dk2"/>
              </a:buClr>
              <a:buSzPts val="1400"/>
              <a:buChar char="●"/>
              <a:defRPr sz="1400">
                <a:solidFill>
                  <a:schemeClr val="dk2"/>
                </a:solidFill>
              </a:defRPr>
            </a:lvl7pPr>
            <a:lvl8pPr marL="3657600" lvl="7" indent="-317500" algn="l">
              <a:lnSpc>
                <a:spcPct val="115000"/>
              </a:lnSpc>
              <a:spcBef>
                <a:spcPts val="1600"/>
              </a:spcBef>
              <a:spcAft>
                <a:spcPts val="0"/>
              </a:spcAft>
              <a:buClr>
                <a:schemeClr val="dk2"/>
              </a:buClr>
              <a:buSzPts val="1400"/>
              <a:buChar char="○"/>
              <a:defRPr sz="1400">
                <a:solidFill>
                  <a:schemeClr val="dk2"/>
                </a:solidFill>
              </a:defRPr>
            </a:lvl8pPr>
            <a:lvl9pPr marL="4114800" lvl="8" indent="-317500" algn="l">
              <a:lnSpc>
                <a:spcPct val="115000"/>
              </a:lnSpc>
              <a:spcBef>
                <a:spcPts val="1600"/>
              </a:spcBef>
              <a:spcAft>
                <a:spcPts val="1600"/>
              </a:spcAft>
              <a:buClr>
                <a:schemeClr val="dk2"/>
              </a:buClr>
              <a:buSzPts val="1400"/>
              <a:buChar char="■"/>
              <a:defRPr sz="1400">
                <a:solidFill>
                  <a:schemeClr val="dk2"/>
                </a:solidFill>
              </a:defRPr>
            </a:lvl9pPr>
          </a:lstStyle>
          <a:p>
            <a:endParaRPr/>
          </a:p>
        </p:txBody>
      </p:sp>
      <p:sp>
        <p:nvSpPr>
          <p:cNvPr id="83" name="Google Shape;83;p16"/>
          <p:cNvSpPr txBox="1">
            <a:spLocks noGrp="1"/>
          </p:cNvSpPr>
          <p:nvPr>
            <p:ph type="sldNum" idx="12"/>
          </p:nvPr>
        </p:nvSpPr>
        <p:spPr>
          <a:xfrm>
            <a:off x="8556784" y="4749851"/>
            <a:ext cx="548700" cy="393600"/>
          </a:xfrm>
          <a:prstGeom prst="rect">
            <a:avLst/>
          </a:prstGeom>
          <a:noFill/>
        </p:spPr>
        <p:txBody>
          <a:bodyPr spcFirstLastPara="1" wrap="square" lIns="91425" tIns="91425" rIns="91425" bIns="91425" anchor="ctr" anchorCtr="0">
            <a:noAutofit/>
          </a:bodyPr>
          <a:lstStyle>
            <a:lvl1pPr lvl="0" algn="r">
              <a:lnSpc>
                <a:spcPct val="100000"/>
              </a:lnSpc>
              <a:spcAft>
                <a:spcPts val="0"/>
              </a:spcAft>
              <a:buNone/>
              <a:defRPr sz="1000">
                <a:solidFill>
                  <a:schemeClr val="dk1"/>
                </a:solidFill>
              </a:defRPr>
            </a:lvl1pPr>
            <a:lvl2pPr lvl="1" algn="r">
              <a:lnSpc>
                <a:spcPct val="100000"/>
              </a:lnSpc>
              <a:spcAft>
                <a:spcPts val="0"/>
              </a:spcAft>
              <a:buNone/>
              <a:defRPr sz="1000">
                <a:solidFill>
                  <a:schemeClr val="dk1"/>
                </a:solidFill>
              </a:defRPr>
            </a:lvl2pPr>
            <a:lvl3pPr lvl="2" algn="r">
              <a:lnSpc>
                <a:spcPct val="100000"/>
              </a:lnSpc>
              <a:spcAft>
                <a:spcPts val="0"/>
              </a:spcAft>
              <a:buNone/>
              <a:defRPr sz="1000">
                <a:solidFill>
                  <a:schemeClr val="dk1"/>
                </a:solidFill>
              </a:defRPr>
            </a:lvl3pPr>
            <a:lvl4pPr lvl="3" algn="r">
              <a:lnSpc>
                <a:spcPct val="100000"/>
              </a:lnSpc>
              <a:spcAft>
                <a:spcPts val="0"/>
              </a:spcAft>
              <a:buNone/>
              <a:defRPr sz="1000">
                <a:solidFill>
                  <a:schemeClr val="dk1"/>
                </a:solidFill>
              </a:defRPr>
            </a:lvl4pPr>
            <a:lvl5pPr lvl="4" algn="r">
              <a:lnSpc>
                <a:spcPct val="100000"/>
              </a:lnSpc>
              <a:spcAft>
                <a:spcPts val="0"/>
              </a:spcAft>
              <a:buNone/>
              <a:defRPr sz="1000">
                <a:solidFill>
                  <a:schemeClr val="dk1"/>
                </a:solidFill>
              </a:defRPr>
            </a:lvl5pPr>
            <a:lvl6pPr lvl="5" algn="r">
              <a:lnSpc>
                <a:spcPct val="100000"/>
              </a:lnSpc>
              <a:spcAft>
                <a:spcPts val="0"/>
              </a:spcAft>
              <a:buNone/>
              <a:defRPr sz="1000">
                <a:solidFill>
                  <a:schemeClr val="dk1"/>
                </a:solidFill>
              </a:defRPr>
            </a:lvl6pPr>
            <a:lvl7pPr lvl="6" algn="r">
              <a:lnSpc>
                <a:spcPct val="100000"/>
              </a:lnSpc>
              <a:spcAft>
                <a:spcPts val="0"/>
              </a:spcAft>
              <a:buNone/>
              <a:defRPr sz="1000">
                <a:solidFill>
                  <a:schemeClr val="dk1"/>
                </a:solidFill>
              </a:defRPr>
            </a:lvl7pPr>
            <a:lvl8pPr lvl="7" algn="r">
              <a:lnSpc>
                <a:spcPct val="100000"/>
              </a:lnSpc>
              <a:spcAft>
                <a:spcPts val="0"/>
              </a:spcAft>
              <a:buNone/>
              <a:defRPr sz="1000">
                <a:solidFill>
                  <a:schemeClr val="dk1"/>
                </a:solidFill>
              </a:defRPr>
            </a:lvl8pPr>
            <a:lvl9pPr lvl="8" algn="r">
              <a:lnSpc>
                <a:spcPct val="100000"/>
              </a:lnSpc>
              <a:spcAft>
                <a:spcPts val="0"/>
              </a:spcAft>
              <a:buNone/>
              <a:defRPr sz="1000">
                <a:solidFill>
                  <a:schemeClr val="dk1"/>
                </a:solidFill>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Układ niestandardowy 3">
  <p:cSld name="AUTOLAYOUT_7">
    <p:bg>
      <p:bgPr>
        <a:solidFill>
          <a:srgbClr val="FFFFFF"/>
        </a:solidFill>
        <a:effectLst/>
      </p:bgPr>
    </p:bg>
    <p:spTree>
      <p:nvGrpSpPr>
        <p:cNvPr id="1" name="Shape 84"/>
        <p:cNvGrpSpPr/>
        <p:nvPr/>
      </p:nvGrpSpPr>
      <p:grpSpPr>
        <a:xfrm>
          <a:off x="0" y="0"/>
          <a:ext cx="0" cy="0"/>
          <a:chOff x="0" y="0"/>
          <a:chExt cx="0" cy="0"/>
        </a:xfrm>
      </p:grpSpPr>
      <p:sp>
        <p:nvSpPr>
          <p:cNvPr id="85" name="Google Shape;85;p17"/>
          <p:cNvSpPr/>
          <p:nvPr/>
        </p:nvSpPr>
        <p:spPr>
          <a:xfrm>
            <a:off x="0" y="0"/>
            <a:ext cx="9144000" cy="5143500"/>
          </a:xfrm>
          <a:prstGeom prst="rect">
            <a:avLst/>
          </a:prstGeom>
          <a:solidFill>
            <a:srgbClr val="00A8E8"/>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86" name="Google Shape;86;p17"/>
          <p:cNvSpPr/>
          <p:nvPr/>
        </p:nvSpPr>
        <p:spPr>
          <a:xfrm>
            <a:off x="1967410" y="1026904"/>
            <a:ext cx="4828200" cy="2708700"/>
          </a:xfrm>
          <a:prstGeom prst="rect">
            <a:avLst/>
          </a:prstGeom>
          <a:solidFill>
            <a:srgbClr val="007EA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7"/>
          <p:cNvSpPr/>
          <p:nvPr/>
        </p:nvSpPr>
        <p:spPr>
          <a:xfrm>
            <a:off x="2348388" y="1407896"/>
            <a:ext cx="4828200" cy="2708700"/>
          </a:xfrm>
          <a:prstGeom prst="rect">
            <a:avLst/>
          </a:prstGeom>
          <a:solidFill>
            <a:srgbClr val="FAFF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7"/>
          <p:cNvSpPr txBox="1">
            <a:spLocks noGrp="1"/>
          </p:cNvSpPr>
          <p:nvPr>
            <p:ph type="ctrTitle"/>
          </p:nvPr>
        </p:nvSpPr>
        <p:spPr>
          <a:xfrm>
            <a:off x="2689350" y="1811363"/>
            <a:ext cx="4146300" cy="1249200"/>
          </a:xfrm>
          <a:prstGeom prst="rect">
            <a:avLst/>
          </a:prstGeom>
          <a:noFill/>
        </p:spPr>
        <p:txBody>
          <a:bodyPr spcFirstLastPara="1" wrap="square" lIns="91425" tIns="91425" rIns="91425" bIns="91425" anchor="b" anchorCtr="0">
            <a:noAutofit/>
          </a:bodyPr>
          <a:lstStyle>
            <a:lvl1pPr lvl="0" algn="ctr">
              <a:lnSpc>
                <a:spcPct val="100000"/>
              </a:lnSpc>
              <a:spcBef>
                <a:spcPts val="0"/>
              </a:spcBef>
              <a:spcAft>
                <a:spcPts val="0"/>
              </a:spcAft>
              <a:buClr>
                <a:srgbClr val="003459"/>
              </a:buClr>
              <a:buSzPts val="3600"/>
              <a:buNone/>
              <a:defRPr sz="3600" b="1">
                <a:solidFill>
                  <a:srgbClr val="003459"/>
                </a:solidFill>
              </a:defRPr>
            </a:lvl1pPr>
            <a:lvl2pPr lvl="1" algn="ctr">
              <a:lnSpc>
                <a:spcPct val="100000"/>
              </a:lnSpc>
              <a:spcBef>
                <a:spcPts val="0"/>
              </a:spcBef>
              <a:spcAft>
                <a:spcPts val="0"/>
              </a:spcAft>
              <a:buClr>
                <a:srgbClr val="003459"/>
              </a:buClr>
              <a:buSzPts val="3600"/>
              <a:buNone/>
              <a:defRPr sz="3600" b="1">
                <a:solidFill>
                  <a:srgbClr val="003459"/>
                </a:solidFill>
              </a:defRPr>
            </a:lvl2pPr>
            <a:lvl3pPr lvl="2" algn="ctr">
              <a:lnSpc>
                <a:spcPct val="100000"/>
              </a:lnSpc>
              <a:spcBef>
                <a:spcPts val="0"/>
              </a:spcBef>
              <a:spcAft>
                <a:spcPts val="0"/>
              </a:spcAft>
              <a:buClr>
                <a:srgbClr val="003459"/>
              </a:buClr>
              <a:buSzPts val="3600"/>
              <a:buNone/>
              <a:defRPr sz="3600" b="1">
                <a:solidFill>
                  <a:srgbClr val="003459"/>
                </a:solidFill>
              </a:defRPr>
            </a:lvl3pPr>
            <a:lvl4pPr lvl="3" algn="ctr">
              <a:lnSpc>
                <a:spcPct val="100000"/>
              </a:lnSpc>
              <a:spcBef>
                <a:spcPts val="0"/>
              </a:spcBef>
              <a:spcAft>
                <a:spcPts val="0"/>
              </a:spcAft>
              <a:buClr>
                <a:srgbClr val="003459"/>
              </a:buClr>
              <a:buSzPts val="3600"/>
              <a:buNone/>
              <a:defRPr sz="3600" b="1">
                <a:solidFill>
                  <a:srgbClr val="003459"/>
                </a:solidFill>
              </a:defRPr>
            </a:lvl4pPr>
            <a:lvl5pPr lvl="4" algn="ctr">
              <a:lnSpc>
                <a:spcPct val="100000"/>
              </a:lnSpc>
              <a:spcBef>
                <a:spcPts val="0"/>
              </a:spcBef>
              <a:spcAft>
                <a:spcPts val="0"/>
              </a:spcAft>
              <a:buClr>
                <a:srgbClr val="003459"/>
              </a:buClr>
              <a:buSzPts val="3600"/>
              <a:buNone/>
              <a:defRPr sz="3600" b="1">
                <a:solidFill>
                  <a:srgbClr val="003459"/>
                </a:solidFill>
              </a:defRPr>
            </a:lvl5pPr>
            <a:lvl6pPr lvl="5" algn="ctr">
              <a:lnSpc>
                <a:spcPct val="100000"/>
              </a:lnSpc>
              <a:spcBef>
                <a:spcPts val="0"/>
              </a:spcBef>
              <a:spcAft>
                <a:spcPts val="0"/>
              </a:spcAft>
              <a:buClr>
                <a:srgbClr val="003459"/>
              </a:buClr>
              <a:buSzPts val="3600"/>
              <a:buNone/>
              <a:defRPr sz="3600" b="1">
                <a:solidFill>
                  <a:srgbClr val="003459"/>
                </a:solidFill>
              </a:defRPr>
            </a:lvl6pPr>
            <a:lvl7pPr lvl="6" algn="ctr">
              <a:lnSpc>
                <a:spcPct val="100000"/>
              </a:lnSpc>
              <a:spcBef>
                <a:spcPts val="0"/>
              </a:spcBef>
              <a:spcAft>
                <a:spcPts val="0"/>
              </a:spcAft>
              <a:buClr>
                <a:srgbClr val="003459"/>
              </a:buClr>
              <a:buSzPts val="3600"/>
              <a:buNone/>
              <a:defRPr sz="3600" b="1">
                <a:solidFill>
                  <a:srgbClr val="003459"/>
                </a:solidFill>
              </a:defRPr>
            </a:lvl7pPr>
            <a:lvl8pPr lvl="7" algn="ctr">
              <a:lnSpc>
                <a:spcPct val="100000"/>
              </a:lnSpc>
              <a:spcBef>
                <a:spcPts val="0"/>
              </a:spcBef>
              <a:spcAft>
                <a:spcPts val="0"/>
              </a:spcAft>
              <a:buClr>
                <a:srgbClr val="003459"/>
              </a:buClr>
              <a:buSzPts val="3600"/>
              <a:buNone/>
              <a:defRPr sz="3600" b="1">
                <a:solidFill>
                  <a:srgbClr val="003459"/>
                </a:solidFill>
              </a:defRPr>
            </a:lvl8pPr>
            <a:lvl9pPr lvl="8" algn="ctr">
              <a:lnSpc>
                <a:spcPct val="100000"/>
              </a:lnSpc>
              <a:spcBef>
                <a:spcPts val="0"/>
              </a:spcBef>
              <a:spcAft>
                <a:spcPts val="0"/>
              </a:spcAft>
              <a:buClr>
                <a:srgbClr val="003459"/>
              </a:buClr>
              <a:buSzPts val="3600"/>
              <a:buNone/>
              <a:defRPr sz="3600" b="1">
                <a:solidFill>
                  <a:srgbClr val="003459"/>
                </a:solidFill>
              </a:defRPr>
            </a:lvl9pPr>
          </a:lstStyle>
          <a:p>
            <a:endParaRPr/>
          </a:p>
        </p:txBody>
      </p:sp>
      <p:sp>
        <p:nvSpPr>
          <p:cNvPr id="89" name="Google Shape;89;p17"/>
          <p:cNvSpPr txBox="1">
            <a:spLocks noGrp="1"/>
          </p:cNvSpPr>
          <p:nvPr>
            <p:ph type="subTitle" idx="1"/>
          </p:nvPr>
        </p:nvSpPr>
        <p:spPr>
          <a:xfrm>
            <a:off x="2689350" y="3190240"/>
            <a:ext cx="4146300" cy="522900"/>
          </a:xfrm>
          <a:prstGeom prst="rect">
            <a:avLst/>
          </a:prstGeom>
          <a:noFill/>
        </p:spPr>
        <p:txBody>
          <a:bodyPr spcFirstLastPara="1" wrap="square" lIns="91425" tIns="91425" rIns="91425" bIns="91425" anchor="t" anchorCtr="0">
            <a:noAutofit/>
          </a:bodyPr>
          <a:lstStyle>
            <a:lvl1pPr lvl="0" algn="ctr">
              <a:lnSpc>
                <a:spcPct val="100000"/>
              </a:lnSpc>
              <a:spcBef>
                <a:spcPts val="0"/>
              </a:spcBef>
              <a:spcAft>
                <a:spcPts val="0"/>
              </a:spcAft>
              <a:buClr>
                <a:srgbClr val="003459"/>
              </a:buClr>
              <a:buSzPts val="2100"/>
              <a:buNone/>
              <a:defRPr sz="2100">
                <a:solidFill>
                  <a:srgbClr val="003459"/>
                </a:solidFill>
              </a:defRPr>
            </a:lvl1pPr>
            <a:lvl2pPr lvl="1" algn="ctr">
              <a:lnSpc>
                <a:spcPct val="100000"/>
              </a:lnSpc>
              <a:spcBef>
                <a:spcPts val="0"/>
              </a:spcBef>
              <a:spcAft>
                <a:spcPts val="0"/>
              </a:spcAft>
              <a:buClr>
                <a:srgbClr val="003459"/>
              </a:buClr>
              <a:buSzPts val="2100"/>
              <a:buNone/>
              <a:defRPr sz="2100">
                <a:solidFill>
                  <a:srgbClr val="003459"/>
                </a:solidFill>
              </a:defRPr>
            </a:lvl2pPr>
            <a:lvl3pPr lvl="2" algn="ctr">
              <a:lnSpc>
                <a:spcPct val="100000"/>
              </a:lnSpc>
              <a:spcBef>
                <a:spcPts val="0"/>
              </a:spcBef>
              <a:spcAft>
                <a:spcPts val="0"/>
              </a:spcAft>
              <a:buClr>
                <a:srgbClr val="003459"/>
              </a:buClr>
              <a:buSzPts val="2100"/>
              <a:buNone/>
              <a:defRPr sz="2100">
                <a:solidFill>
                  <a:srgbClr val="003459"/>
                </a:solidFill>
              </a:defRPr>
            </a:lvl3pPr>
            <a:lvl4pPr lvl="3" algn="ctr">
              <a:lnSpc>
                <a:spcPct val="100000"/>
              </a:lnSpc>
              <a:spcBef>
                <a:spcPts val="0"/>
              </a:spcBef>
              <a:spcAft>
                <a:spcPts val="0"/>
              </a:spcAft>
              <a:buClr>
                <a:srgbClr val="003459"/>
              </a:buClr>
              <a:buSzPts val="2100"/>
              <a:buNone/>
              <a:defRPr sz="2100">
                <a:solidFill>
                  <a:srgbClr val="003459"/>
                </a:solidFill>
              </a:defRPr>
            </a:lvl4pPr>
            <a:lvl5pPr lvl="4" algn="ctr">
              <a:lnSpc>
                <a:spcPct val="100000"/>
              </a:lnSpc>
              <a:spcBef>
                <a:spcPts val="0"/>
              </a:spcBef>
              <a:spcAft>
                <a:spcPts val="0"/>
              </a:spcAft>
              <a:buClr>
                <a:srgbClr val="003459"/>
              </a:buClr>
              <a:buSzPts val="2100"/>
              <a:buNone/>
              <a:defRPr sz="2100">
                <a:solidFill>
                  <a:srgbClr val="003459"/>
                </a:solidFill>
              </a:defRPr>
            </a:lvl5pPr>
            <a:lvl6pPr lvl="5" algn="ctr">
              <a:lnSpc>
                <a:spcPct val="100000"/>
              </a:lnSpc>
              <a:spcBef>
                <a:spcPts val="0"/>
              </a:spcBef>
              <a:spcAft>
                <a:spcPts val="0"/>
              </a:spcAft>
              <a:buClr>
                <a:srgbClr val="003459"/>
              </a:buClr>
              <a:buSzPts val="2100"/>
              <a:buNone/>
              <a:defRPr sz="2100">
                <a:solidFill>
                  <a:srgbClr val="003459"/>
                </a:solidFill>
              </a:defRPr>
            </a:lvl6pPr>
            <a:lvl7pPr lvl="6" algn="ctr">
              <a:lnSpc>
                <a:spcPct val="100000"/>
              </a:lnSpc>
              <a:spcBef>
                <a:spcPts val="0"/>
              </a:spcBef>
              <a:spcAft>
                <a:spcPts val="0"/>
              </a:spcAft>
              <a:buClr>
                <a:srgbClr val="003459"/>
              </a:buClr>
              <a:buSzPts val="2100"/>
              <a:buNone/>
              <a:defRPr sz="2100">
                <a:solidFill>
                  <a:srgbClr val="003459"/>
                </a:solidFill>
              </a:defRPr>
            </a:lvl7pPr>
            <a:lvl8pPr lvl="7" algn="ctr">
              <a:lnSpc>
                <a:spcPct val="100000"/>
              </a:lnSpc>
              <a:spcBef>
                <a:spcPts val="0"/>
              </a:spcBef>
              <a:spcAft>
                <a:spcPts val="0"/>
              </a:spcAft>
              <a:buClr>
                <a:srgbClr val="003459"/>
              </a:buClr>
              <a:buSzPts val="2100"/>
              <a:buNone/>
              <a:defRPr sz="2100">
                <a:solidFill>
                  <a:srgbClr val="003459"/>
                </a:solidFill>
              </a:defRPr>
            </a:lvl8pPr>
            <a:lvl9pPr lvl="8" algn="ctr">
              <a:lnSpc>
                <a:spcPct val="100000"/>
              </a:lnSpc>
              <a:spcBef>
                <a:spcPts val="0"/>
              </a:spcBef>
              <a:spcAft>
                <a:spcPts val="0"/>
              </a:spcAft>
              <a:buClr>
                <a:srgbClr val="003459"/>
              </a:buClr>
              <a:buSzPts val="2100"/>
              <a:buNone/>
              <a:defRPr sz="2100">
                <a:solidFill>
                  <a:srgbClr val="003459"/>
                </a:solidFill>
              </a:defRPr>
            </a:lvl9pPr>
          </a:lstStyle>
          <a:p>
            <a:endParaRPr/>
          </a:p>
        </p:txBody>
      </p:sp>
      <p:sp>
        <p:nvSpPr>
          <p:cNvPr id="90" name="Google Shape;90;p17"/>
          <p:cNvSpPr txBox="1">
            <a:spLocks noGrp="1"/>
          </p:cNvSpPr>
          <p:nvPr>
            <p:ph type="sldNum" idx="12"/>
          </p:nvPr>
        </p:nvSpPr>
        <p:spPr>
          <a:xfrm>
            <a:off x="8472458" y="4663217"/>
            <a:ext cx="548700" cy="393600"/>
          </a:xfrm>
          <a:prstGeom prst="rect">
            <a:avLst/>
          </a:prstGeom>
          <a:noFill/>
        </p:spPr>
        <p:txBody>
          <a:bodyPr spcFirstLastPara="1" wrap="square" lIns="91425" tIns="91425" rIns="91425" bIns="91425" anchor="ctr" anchorCtr="0">
            <a:noAutofit/>
          </a:bodyPr>
          <a:lstStyle>
            <a:lvl1pPr lvl="0" algn="r">
              <a:lnSpc>
                <a:spcPct val="100000"/>
              </a:lnSpc>
              <a:spcAft>
                <a:spcPts val="0"/>
              </a:spcAft>
              <a:buNone/>
              <a:defRPr sz="1000">
                <a:solidFill>
                  <a:srgbClr val="003459"/>
                </a:solidFill>
              </a:defRPr>
            </a:lvl1pPr>
            <a:lvl2pPr lvl="1" algn="r">
              <a:lnSpc>
                <a:spcPct val="100000"/>
              </a:lnSpc>
              <a:spcAft>
                <a:spcPts val="0"/>
              </a:spcAft>
              <a:buNone/>
              <a:defRPr sz="1000">
                <a:solidFill>
                  <a:srgbClr val="003459"/>
                </a:solidFill>
              </a:defRPr>
            </a:lvl2pPr>
            <a:lvl3pPr lvl="2" algn="r">
              <a:lnSpc>
                <a:spcPct val="100000"/>
              </a:lnSpc>
              <a:spcAft>
                <a:spcPts val="0"/>
              </a:spcAft>
              <a:buNone/>
              <a:defRPr sz="1000">
                <a:solidFill>
                  <a:srgbClr val="003459"/>
                </a:solidFill>
              </a:defRPr>
            </a:lvl3pPr>
            <a:lvl4pPr lvl="3" algn="r">
              <a:lnSpc>
                <a:spcPct val="100000"/>
              </a:lnSpc>
              <a:spcAft>
                <a:spcPts val="0"/>
              </a:spcAft>
              <a:buNone/>
              <a:defRPr sz="1000">
                <a:solidFill>
                  <a:srgbClr val="003459"/>
                </a:solidFill>
              </a:defRPr>
            </a:lvl4pPr>
            <a:lvl5pPr lvl="4" algn="r">
              <a:lnSpc>
                <a:spcPct val="100000"/>
              </a:lnSpc>
              <a:spcAft>
                <a:spcPts val="0"/>
              </a:spcAft>
              <a:buNone/>
              <a:defRPr sz="1000">
                <a:solidFill>
                  <a:srgbClr val="003459"/>
                </a:solidFill>
              </a:defRPr>
            </a:lvl5pPr>
            <a:lvl6pPr lvl="5" algn="r">
              <a:lnSpc>
                <a:spcPct val="100000"/>
              </a:lnSpc>
              <a:spcAft>
                <a:spcPts val="0"/>
              </a:spcAft>
              <a:buNone/>
              <a:defRPr sz="1000">
                <a:solidFill>
                  <a:srgbClr val="003459"/>
                </a:solidFill>
              </a:defRPr>
            </a:lvl6pPr>
            <a:lvl7pPr lvl="6" algn="r">
              <a:lnSpc>
                <a:spcPct val="100000"/>
              </a:lnSpc>
              <a:spcAft>
                <a:spcPts val="0"/>
              </a:spcAft>
              <a:buNone/>
              <a:defRPr sz="1000">
                <a:solidFill>
                  <a:srgbClr val="003459"/>
                </a:solidFill>
              </a:defRPr>
            </a:lvl7pPr>
            <a:lvl8pPr lvl="7" algn="r">
              <a:lnSpc>
                <a:spcPct val="100000"/>
              </a:lnSpc>
              <a:spcAft>
                <a:spcPts val="0"/>
              </a:spcAft>
              <a:buNone/>
              <a:defRPr sz="1000">
                <a:solidFill>
                  <a:srgbClr val="003459"/>
                </a:solidFill>
              </a:defRPr>
            </a:lvl8pPr>
            <a:lvl9pPr lvl="8" algn="r">
              <a:lnSpc>
                <a:spcPct val="100000"/>
              </a:lnSpc>
              <a:spcAft>
                <a:spcPts val="0"/>
              </a:spcAft>
              <a:buNone/>
              <a:defRPr sz="1000">
                <a:solidFill>
                  <a:srgbClr val="003459"/>
                </a:solidFill>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pl"/>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8"/>
          <p:cNvSpPr txBox="1">
            <a:spLocks noGrp="1"/>
          </p:cNvSpPr>
          <p:nvPr>
            <p:ph type="ctrTitle"/>
          </p:nvPr>
        </p:nvSpPr>
        <p:spPr>
          <a:xfrm>
            <a:off x="2689350" y="1811363"/>
            <a:ext cx="4146300" cy="1249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pl"/>
              <a:t>Esperanto</a:t>
            </a:r>
            <a:endParaRPr/>
          </a:p>
        </p:txBody>
      </p:sp>
      <p:sp>
        <p:nvSpPr>
          <p:cNvPr id="96" name="Google Shape;96;p18"/>
          <p:cNvSpPr txBox="1">
            <a:spLocks noGrp="1"/>
          </p:cNvSpPr>
          <p:nvPr>
            <p:ph type="subTitle" idx="1"/>
          </p:nvPr>
        </p:nvSpPr>
        <p:spPr>
          <a:xfrm>
            <a:off x="2689350" y="3190240"/>
            <a:ext cx="4146300" cy="522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pl"/>
              <a:t>Mateusz Mierzyński 1 THP</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9"/>
          <p:cNvSpPr txBox="1">
            <a:spLocks noGrp="1"/>
          </p:cNvSpPr>
          <p:nvPr>
            <p:ph type="title"/>
          </p:nvPr>
        </p:nvSpPr>
        <p:spPr>
          <a:xfrm>
            <a:off x="305450" y="525950"/>
            <a:ext cx="3142800" cy="1587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l"/>
              <a:t>Esperanto</a:t>
            </a:r>
            <a:endParaRPr/>
          </a:p>
        </p:txBody>
      </p:sp>
      <p:sp>
        <p:nvSpPr>
          <p:cNvPr id="102" name="Google Shape;102;p19"/>
          <p:cNvSpPr txBox="1">
            <a:spLocks noGrp="1"/>
          </p:cNvSpPr>
          <p:nvPr>
            <p:ph type="body" idx="1"/>
          </p:nvPr>
        </p:nvSpPr>
        <p:spPr>
          <a:xfrm>
            <a:off x="4610700" y="525950"/>
            <a:ext cx="4206600" cy="4018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pl" b="1"/>
              <a:t> Esperanto -</a:t>
            </a:r>
            <a:r>
              <a:rPr lang="pl"/>
              <a:t> the most widely distributed international auxiliary language in the world Its name comes from the nickname "Dr. Esperanto ”(Doctor Hoping), under which Ludwik Zamenhof published in 1887 the basics of the language in the book International Language. Foreword and a complete manual. Its aim was to create a neutral and easy-to-learn language, useful for international communication, but not a substitute for other national languages.</a:t>
            </a:r>
            <a:endParaRPr/>
          </a:p>
          <a:p>
            <a:pPr marL="0" lvl="0" indent="0" algn="l" rtl="0">
              <a:spcBef>
                <a:spcPts val="1600"/>
              </a:spcBef>
              <a:spcAft>
                <a:spcPts val="1600"/>
              </a:spcAft>
              <a:buNone/>
            </a:pPr>
            <a:endParaRPr/>
          </a:p>
        </p:txBody>
      </p:sp>
    </p:spTree>
  </p:cSld>
  <p:clrMapOvr>
    <a:masterClrMapping/>
  </p:clrMapOvr>
  <mc:AlternateContent xmlns:mc="http://schemas.openxmlformats.org/markup-compatibility/2006" xmlns:p14="http://schemas.microsoft.com/office/powerpoint/2010/main">
    <mc:Choice Requires="p14">
      <p:transition spd="slow">
        <p14:flip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06"/>
        <p:cNvGrpSpPr/>
        <p:nvPr/>
      </p:nvGrpSpPr>
      <p:grpSpPr>
        <a:xfrm>
          <a:off x="0" y="0"/>
          <a:ext cx="0" cy="0"/>
          <a:chOff x="0" y="0"/>
          <a:chExt cx="0" cy="0"/>
        </a:xfrm>
      </p:grpSpPr>
      <p:sp>
        <p:nvSpPr>
          <p:cNvPr id="107" name="Google Shape;107;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marR="38100" lvl="0" indent="0" algn="l" rtl="0">
              <a:lnSpc>
                <a:spcPct val="128571"/>
              </a:lnSpc>
              <a:spcBef>
                <a:spcPts val="0"/>
              </a:spcBef>
              <a:spcAft>
                <a:spcPts val="0"/>
              </a:spcAft>
              <a:buClr>
                <a:schemeClr val="dk1"/>
              </a:buClr>
              <a:buSzPts val="1100"/>
              <a:buFont typeface="Arial"/>
              <a:buNone/>
            </a:pPr>
            <a:r>
              <a:rPr lang="pl" sz="2100" b="1">
                <a:solidFill>
                  <a:srgbClr val="202124"/>
                </a:solidFill>
                <a:highlight>
                  <a:srgbClr val="F8F9FA"/>
                </a:highlight>
              </a:rPr>
              <a:t>Music in Esperanto</a:t>
            </a:r>
            <a:endParaRPr sz="2100" b="1">
              <a:solidFill>
                <a:srgbClr val="202124"/>
              </a:solidFill>
              <a:highlight>
                <a:srgbClr val="F8F9FA"/>
              </a:highlight>
            </a:endParaRPr>
          </a:p>
          <a:p>
            <a:pPr marL="0" lvl="0" indent="0" algn="l" rtl="0">
              <a:spcBef>
                <a:spcPts val="0"/>
              </a:spcBef>
              <a:spcAft>
                <a:spcPts val="0"/>
              </a:spcAft>
              <a:buNone/>
            </a:pPr>
            <a:endParaRPr/>
          </a:p>
        </p:txBody>
      </p:sp>
      <p:sp>
        <p:nvSpPr>
          <p:cNvPr id="108" name="Google Shape;108;p20"/>
          <p:cNvSpPr txBox="1">
            <a:spLocks noGrp="1"/>
          </p:cNvSpPr>
          <p:nvPr>
            <p:ph type="body" idx="1"/>
          </p:nvPr>
        </p:nvSpPr>
        <p:spPr>
          <a:xfrm>
            <a:off x="311700" y="1152475"/>
            <a:ext cx="8520600" cy="3910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a:p>
            <a:pPr marL="0" lvl="0" indent="0" algn="l" rtl="0">
              <a:spcBef>
                <a:spcPts val="1600"/>
              </a:spcBef>
              <a:spcAft>
                <a:spcPts val="0"/>
              </a:spcAft>
              <a:buClr>
                <a:schemeClr val="dk1"/>
              </a:buClr>
              <a:buSzPts val="1100"/>
              <a:buFont typeface="Arial"/>
              <a:buNone/>
            </a:pPr>
            <a:r>
              <a:rPr lang="pl" sz="2100">
                <a:solidFill>
                  <a:srgbClr val="202124"/>
                </a:solidFill>
              </a:rPr>
              <a:t>Music performed in Esperanto covers a variety of genres such as folk songs, rock, cabaret songs, solo and choral works, and opera. Active performers include the Swedish band La Perdita Generacio, the Occitan singer JoMo, the Finnish band Dolchamar, the Kazakh duo Ĵomart kaj Nataŝa, the Frisian group Kajto and the Polish bard Georgo Handzlik. Also, some famous composers and artists, such as Elvis Costello and Michael Jackson, recorded in Esperanto, composed pieces inspired by this language, or used it in their promotional materials . </a:t>
            </a:r>
            <a:endParaRPr sz="2100">
              <a:solidFill>
                <a:srgbClr val="202124"/>
              </a:solidFill>
            </a:endParaRPr>
          </a:p>
          <a:p>
            <a:pPr marL="0" lvl="0" indent="0" algn="l" rtl="0">
              <a:spcBef>
                <a:spcPts val="1600"/>
              </a:spcBef>
              <a:spcAft>
                <a:spcPts val="1600"/>
              </a:spcAft>
              <a:buNone/>
            </a:pPr>
            <a:endParaRPr/>
          </a:p>
        </p:txBody>
      </p:sp>
      <p:pic>
        <p:nvPicPr>
          <p:cNvPr id="109" name="Google Shape;109;p20"/>
          <p:cNvPicPr preferRelativeResize="0"/>
          <p:nvPr/>
        </p:nvPicPr>
        <p:blipFill>
          <a:blip r:embed="rId3">
            <a:alphaModFix/>
          </a:blip>
          <a:stretch>
            <a:fillRect/>
          </a:stretch>
        </p:blipFill>
        <p:spPr>
          <a:xfrm>
            <a:off x="3085963" y="590150"/>
            <a:ext cx="1038225" cy="11430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13"/>
        <p:cNvGrpSpPr/>
        <p:nvPr/>
      </p:nvGrpSpPr>
      <p:grpSpPr>
        <a:xfrm>
          <a:off x="0" y="0"/>
          <a:ext cx="0" cy="0"/>
          <a:chOff x="0" y="0"/>
          <a:chExt cx="0" cy="0"/>
        </a:xfrm>
      </p:grpSpPr>
      <p:sp>
        <p:nvSpPr>
          <p:cNvPr id="114" name="Google Shape;114;p21"/>
          <p:cNvSpPr txBox="1">
            <a:spLocks noGrp="1"/>
          </p:cNvSpPr>
          <p:nvPr>
            <p:ph type="title"/>
          </p:nvPr>
        </p:nvSpPr>
        <p:spPr>
          <a:xfrm>
            <a:off x="392275" y="0"/>
            <a:ext cx="8520600" cy="572700"/>
          </a:xfrm>
          <a:prstGeom prst="rect">
            <a:avLst/>
          </a:prstGeom>
        </p:spPr>
        <p:txBody>
          <a:bodyPr spcFirstLastPara="1" wrap="square" lIns="91425" tIns="91425" rIns="91425" bIns="91425" anchor="t" anchorCtr="0">
            <a:noAutofit/>
          </a:bodyPr>
          <a:lstStyle/>
          <a:p>
            <a:pPr marL="0" marR="38100" lvl="0" indent="0" algn="l" rtl="0">
              <a:lnSpc>
                <a:spcPct val="128571"/>
              </a:lnSpc>
              <a:spcBef>
                <a:spcPts val="0"/>
              </a:spcBef>
              <a:spcAft>
                <a:spcPts val="0"/>
              </a:spcAft>
              <a:buClr>
                <a:schemeClr val="dk1"/>
              </a:buClr>
              <a:buSzPts val="1100"/>
              <a:buFont typeface="Arial"/>
              <a:buNone/>
            </a:pPr>
            <a:r>
              <a:rPr lang="pl" sz="2100" b="1">
                <a:solidFill>
                  <a:srgbClr val="202124"/>
                </a:solidFill>
              </a:rPr>
              <a:t>Esperanto grammar</a:t>
            </a:r>
            <a:endParaRPr sz="2100" b="1">
              <a:solidFill>
                <a:srgbClr val="202124"/>
              </a:solidFill>
            </a:endParaRPr>
          </a:p>
          <a:p>
            <a:pPr marL="0" lvl="0" indent="0" algn="l" rtl="0">
              <a:spcBef>
                <a:spcPts val="0"/>
              </a:spcBef>
              <a:spcAft>
                <a:spcPts val="0"/>
              </a:spcAft>
              <a:buNone/>
            </a:pPr>
            <a:endParaRPr/>
          </a:p>
        </p:txBody>
      </p:sp>
      <p:sp>
        <p:nvSpPr>
          <p:cNvPr id="115" name="Google Shape;115;p21"/>
          <p:cNvSpPr txBox="1">
            <a:spLocks noGrp="1"/>
          </p:cNvSpPr>
          <p:nvPr>
            <p:ph type="body" idx="1"/>
          </p:nvPr>
        </p:nvSpPr>
        <p:spPr>
          <a:xfrm>
            <a:off x="247375" y="44682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pl" sz="1900">
                <a:solidFill>
                  <a:srgbClr val="202124"/>
                </a:solidFill>
                <a:highlight>
                  <a:srgbClr val="FFFFFF"/>
                </a:highlight>
              </a:rPr>
              <a:t>The rules governing Esperanto. It was included in 1887 in 16 rules contained in the Fundamento de Esperanto, which remain unchanged, according to the recommendation of Ludwik Zamenhof. It is built on the basis of Indo-European languages, mainly Romance [1]. The grammatical rules of a language are built according to the following principle: "if a language uses a certain simple grammatical structure, it proves its correctness and it becomes a possible candidate for a planned language" [2]. The grammar of Esperanto is characterized by simple rules, no exceptions (all forms are regular), and an extensive system of word formation.</a:t>
            </a:r>
            <a:endParaRPr sz="1900">
              <a:solidFill>
                <a:srgbClr val="202124"/>
              </a:solidFill>
              <a:highlight>
                <a:srgbClr val="FFFFFF"/>
              </a:highlight>
            </a:endParaRPr>
          </a:p>
          <a:p>
            <a:pPr marL="0" lvl="0" indent="0" algn="l" rtl="0">
              <a:spcBef>
                <a:spcPts val="1600"/>
              </a:spcBef>
              <a:spcAft>
                <a:spcPts val="1600"/>
              </a:spcAft>
              <a:buNone/>
            </a:pPr>
            <a:endParaRPr/>
          </a:p>
        </p:txBody>
      </p:sp>
      <p:pic>
        <p:nvPicPr>
          <p:cNvPr id="116" name="Google Shape;116;p21"/>
          <p:cNvPicPr preferRelativeResize="0"/>
          <p:nvPr/>
        </p:nvPicPr>
        <p:blipFill>
          <a:blip r:embed="rId3">
            <a:alphaModFix/>
          </a:blip>
          <a:stretch>
            <a:fillRect/>
          </a:stretch>
        </p:blipFill>
        <p:spPr>
          <a:xfrm>
            <a:off x="6967000" y="3155501"/>
            <a:ext cx="1332425" cy="19880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2"/>
          <p:cNvSpPr txBox="1">
            <a:spLocks noGrp="1"/>
          </p:cNvSpPr>
          <p:nvPr>
            <p:ph type="title"/>
          </p:nvPr>
        </p:nvSpPr>
        <p:spPr>
          <a:xfrm>
            <a:off x="705600" y="1415400"/>
            <a:ext cx="3394200" cy="2249700"/>
          </a:xfrm>
          <a:prstGeom prst="rect">
            <a:avLst/>
          </a:prstGeom>
        </p:spPr>
        <p:txBody>
          <a:bodyPr spcFirstLastPara="1" wrap="square" lIns="91425" tIns="91425" rIns="91425" bIns="91425" anchor="ctr" anchorCtr="0">
            <a:noAutofit/>
          </a:bodyPr>
          <a:lstStyle/>
          <a:p>
            <a:pPr marL="0" marR="38100" lvl="0" indent="0" algn="r" rtl="0">
              <a:spcBef>
                <a:spcPts val="0"/>
              </a:spcBef>
              <a:spcAft>
                <a:spcPts val="0"/>
              </a:spcAft>
              <a:buNone/>
            </a:pPr>
            <a:r>
              <a:rPr lang="pl" b="1"/>
              <a:t>Classification</a:t>
            </a:r>
            <a:endParaRPr b="1"/>
          </a:p>
          <a:p>
            <a:pPr marL="0" lvl="0" indent="0" algn="r" rtl="0">
              <a:spcBef>
                <a:spcPts val="0"/>
              </a:spcBef>
              <a:spcAft>
                <a:spcPts val="0"/>
              </a:spcAft>
              <a:buNone/>
            </a:pPr>
            <a:endParaRPr/>
          </a:p>
        </p:txBody>
      </p:sp>
      <p:sp>
        <p:nvSpPr>
          <p:cNvPr id="122" name="Google Shape;122;p22"/>
          <p:cNvSpPr txBox="1">
            <a:spLocks noGrp="1"/>
          </p:cNvSpPr>
          <p:nvPr>
            <p:ph type="body" idx="1"/>
          </p:nvPr>
        </p:nvSpPr>
        <p:spPr>
          <a:xfrm>
            <a:off x="4252525" y="836250"/>
            <a:ext cx="4185900" cy="3408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a:p>
            <a:pPr marL="0" lvl="0" indent="0" algn="l" rtl="0">
              <a:spcBef>
                <a:spcPts val="1600"/>
              </a:spcBef>
              <a:spcAft>
                <a:spcPts val="0"/>
              </a:spcAft>
              <a:buNone/>
            </a:pPr>
            <a:r>
              <a:rPr lang="pl"/>
              <a:t>Esperanto is an artificial language and is therefore not genealogically related to any ethnic language. They can be described as a language with an eminently Latin and Germanic vocabulary. From the point of view of morphology, it is a mostly agglutinating language with a slight analytical tendency [71]. Phonology, grammar, lexis and semantics are essentially based on Indo-European languages ​​from Europe. Pragmatic and other aspects were not defined in Zamenhof's original writings</a:t>
            </a:r>
            <a:endParaRPr/>
          </a:p>
          <a:p>
            <a:pPr marL="0" lvl="0" indent="0" algn="l" rtl="0">
              <a:spcBef>
                <a:spcPts val="1600"/>
              </a:spcBef>
              <a:spcAft>
                <a:spcPts val="1600"/>
              </a:spcAft>
              <a:buNone/>
            </a:pPr>
            <a:endParaRPr/>
          </a:p>
        </p:txBody>
      </p:sp>
    </p:spTree>
  </p:cSld>
  <p:clrMapOvr>
    <a:masterClrMapping/>
  </p:clrMapOvr>
  <mc:AlternateContent xmlns:mc="http://schemas.openxmlformats.org/markup-compatibility/2006" xmlns:p14="http://schemas.microsoft.com/office/powerpoint/2010/main">
    <mc:Choice Requires="p14">
      <p:transition spd="slow">
        <p14:prism/>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3"/>
          <p:cNvSpPr txBox="1">
            <a:spLocks noGrp="1"/>
          </p:cNvSpPr>
          <p:nvPr>
            <p:ph type="title"/>
          </p:nvPr>
        </p:nvSpPr>
        <p:spPr>
          <a:xfrm>
            <a:off x="305450" y="525950"/>
            <a:ext cx="3142800" cy="1587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r>
              <a:rPr lang="pl" b="1"/>
              <a:t>Religion</a:t>
            </a:r>
            <a:endParaRPr b="1"/>
          </a:p>
          <a:p>
            <a:pPr marL="0" lvl="0" indent="0" algn="l" rtl="0">
              <a:spcBef>
                <a:spcPts val="0"/>
              </a:spcBef>
              <a:spcAft>
                <a:spcPts val="0"/>
              </a:spcAft>
              <a:buNone/>
            </a:pPr>
            <a:endParaRPr/>
          </a:p>
        </p:txBody>
      </p:sp>
      <p:sp>
        <p:nvSpPr>
          <p:cNvPr id="128" name="Google Shape;128;p23"/>
          <p:cNvSpPr txBox="1">
            <a:spLocks noGrp="1"/>
          </p:cNvSpPr>
          <p:nvPr>
            <p:ph type="body" idx="1"/>
          </p:nvPr>
        </p:nvSpPr>
        <p:spPr>
          <a:xfrm>
            <a:off x="4610700" y="525950"/>
            <a:ext cx="4206600" cy="4018200"/>
          </a:xfrm>
          <a:prstGeom prst="rect">
            <a:avLst/>
          </a:prstGeom>
        </p:spPr>
        <p:txBody>
          <a:bodyPr spcFirstLastPara="1" wrap="square" lIns="91425" tIns="91425" rIns="91425" bIns="91425" anchor="t" anchorCtr="0">
            <a:noAutofit/>
          </a:bodyPr>
          <a:lstStyle/>
          <a:p>
            <a:pPr marL="0" marR="38100" lvl="0" indent="0" algn="l" rtl="0">
              <a:spcBef>
                <a:spcPts val="0"/>
              </a:spcBef>
              <a:spcAft>
                <a:spcPts val="0"/>
              </a:spcAft>
              <a:buNone/>
            </a:pPr>
            <a:r>
              <a:rPr lang="pl"/>
              <a:t>During the First World Congress of Esperanto (1905), Fr. Peltier prepared a Mass in Esperanto, and during the Second World Congress of Esperanto in Geneva in 1906, he delivered the first ever sermon in Esperanto. Since 1990, Esperanto has been officially included in the liturgical languages ​​of the Catholic Church. The Bible is also translated into Esperanto, and the Old Testament is the first literary work to be published in Esperanto with a translation by Ludwik Zamenhof himself. In Poland, the first Esperanto mass was celebrated by Bishop Jan Maria Michał Sitek, the head of the Old Catholic Mariavite Church.</a:t>
            </a:r>
            <a:endParaRPr/>
          </a:p>
          <a:p>
            <a:pPr marL="0" lvl="0" indent="0" algn="l" rtl="0">
              <a:spcBef>
                <a:spcPts val="1600"/>
              </a:spcBef>
              <a:spcAft>
                <a:spcPts val="1600"/>
              </a:spcAft>
              <a:buNone/>
            </a:pPr>
            <a:endParaRPr/>
          </a:p>
        </p:txBody>
      </p:sp>
    </p:spTree>
  </p:cSld>
  <p:clrMapOvr>
    <a:masterClrMapping/>
  </p:clrMapOvr>
  <mc:AlternateContent xmlns:mc="http://schemas.openxmlformats.org/markup-compatibility/2006" xmlns:p14="http://schemas.microsoft.com/office/powerpoint/2010/main">
    <mc:Choice Requires="p14">
      <p:transition spd="slow">
        <p:push dir="r"/>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4"/>
          <p:cNvSpPr txBox="1">
            <a:spLocks noGrp="1"/>
          </p:cNvSpPr>
          <p:nvPr>
            <p:ph type="title"/>
          </p:nvPr>
        </p:nvSpPr>
        <p:spPr>
          <a:xfrm>
            <a:off x="474475" y="450125"/>
            <a:ext cx="3163200" cy="2062200"/>
          </a:xfrm>
          <a:prstGeom prst="rect">
            <a:avLst/>
          </a:prstGeom>
        </p:spPr>
        <p:txBody>
          <a:bodyPr spcFirstLastPara="1" wrap="square" lIns="91425" tIns="91425" rIns="91425" bIns="91425" anchor="t" anchorCtr="0">
            <a:noAutofit/>
          </a:bodyPr>
          <a:lstStyle/>
          <a:p>
            <a:pPr marL="0" marR="38100" lvl="0" indent="0" algn="l" rtl="0">
              <a:spcBef>
                <a:spcPts val="0"/>
              </a:spcBef>
              <a:spcAft>
                <a:spcPts val="0"/>
              </a:spcAft>
              <a:buNone/>
            </a:pPr>
            <a:r>
              <a:rPr lang="pl" b="1"/>
              <a:t>Alphabet</a:t>
            </a:r>
            <a:endParaRPr b="1"/>
          </a:p>
          <a:p>
            <a:pPr marL="0" lvl="0" indent="0" algn="l" rtl="0">
              <a:spcBef>
                <a:spcPts val="0"/>
              </a:spcBef>
              <a:spcAft>
                <a:spcPts val="0"/>
              </a:spcAft>
              <a:buNone/>
            </a:pPr>
            <a:endParaRPr/>
          </a:p>
        </p:txBody>
      </p:sp>
      <p:sp>
        <p:nvSpPr>
          <p:cNvPr id="134" name="Google Shape;134;p24"/>
          <p:cNvSpPr txBox="1">
            <a:spLocks noGrp="1"/>
          </p:cNvSpPr>
          <p:nvPr>
            <p:ph type="body" idx="1"/>
          </p:nvPr>
        </p:nvSpPr>
        <p:spPr>
          <a:xfrm>
            <a:off x="3828775" y="450125"/>
            <a:ext cx="4863000" cy="4115400"/>
          </a:xfrm>
          <a:prstGeom prst="rect">
            <a:avLst/>
          </a:prstGeom>
        </p:spPr>
        <p:txBody>
          <a:bodyPr spcFirstLastPara="1" wrap="square" lIns="91425" tIns="91425" rIns="91425" bIns="91425" anchor="t" anchorCtr="0">
            <a:noAutofit/>
          </a:bodyPr>
          <a:lstStyle/>
          <a:p>
            <a:pPr marL="0" marR="38100" lvl="0" indent="0" algn="l" rtl="0">
              <a:spcBef>
                <a:spcPts val="0"/>
              </a:spcBef>
              <a:spcAft>
                <a:spcPts val="0"/>
              </a:spcAft>
              <a:buNone/>
            </a:pPr>
            <a:r>
              <a:rPr lang="pl"/>
              <a:t>The Esperanto alphabet consists of 28 characters</a:t>
            </a:r>
            <a:endParaRPr/>
          </a:p>
          <a:p>
            <a:pPr marL="0" marR="38100" lvl="0" indent="0" algn="l" rtl="0">
              <a:spcBef>
                <a:spcPts val="1600"/>
              </a:spcBef>
              <a:spcAft>
                <a:spcPts val="0"/>
              </a:spcAft>
              <a:buNone/>
            </a:pPr>
            <a:r>
              <a:rPr lang="pl"/>
              <a:t>Eo a b c ĉ d e f g ĝ h ĥ i j ĵ k l m n o p r s ŝ t u ŭ v z</a:t>
            </a:r>
            <a:endParaRPr/>
          </a:p>
          <a:p>
            <a:pPr marL="0" marR="38100" lvl="0" indent="0" algn="l" rtl="0">
              <a:spcBef>
                <a:spcPts val="1600"/>
              </a:spcBef>
              <a:spcAft>
                <a:spcPts val="0"/>
              </a:spcAft>
              <a:buNone/>
            </a:pPr>
            <a:endParaRPr/>
          </a:p>
          <a:p>
            <a:pPr marL="0" lvl="0" indent="0" algn="l" rtl="0">
              <a:spcBef>
                <a:spcPts val="1600"/>
              </a:spcBef>
              <a:spcAft>
                <a:spcPts val="160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537</Words>
  <Application>Microsoft Office PowerPoint</Application>
  <PresentationFormat>Pokaz na ekranie (16:9)</PresentationFormat>
  <Paragraphs>18</Paragraphs>
  <Slides>7</Slides>
  <Notes>7</Notes>
  <HiddenSlides>0</HiddenSlides>
  <MMClips>0</MMClips>
  <ScaleCrop>false</ScaleCrop>
  <HeadingPairs>
    <vt:vector size="6" baseType="variant">
      <vt:variant>
        <vt:lpstr>Używane czcionki</vt:lpstr>
      </vt:variant>
      <vt:variant>
        <vt:i4>1</vt:i4>
      </vt:variant>
      <vt:variant>
        <vt:lpstr>Motyw</vt:lpstr>
      </vt:variant>
      <vt:variant>
        <vt:i4>1</vt:i4>
      </vt:variant>
      <vt:variant>
        <vt:lpstr>Tytuły slajdów</vt:lpstr>
      </vt:variant>
      <vt:variant>
        <vt:i4>7</vt:i4>
      </vt:variant>
    </vt:vector>
  </HeadingPairs>
  <TitlesOfParts>
    <vt:vector size="9" baseType="lpstr">
      <vt:lpstr>Arial</vt:lpstr>
      <vt:lpstr>Simple Light</vt:lpstr>
      <vt:lpstr>Esperanto</vt:lpstr>
      <vt:lpstr>Esperanto</vt:lpstr>
      <vt:lpstr>Music in Esperanto </vt:lpstr>
      <vt:lpstr>Esperanto grammar </vt:lpstr>
      <vt:lpstr>Classification </vt:lpstr>
      <vt:lpstr> Religion </vt:lpstr>
      <vt:lpstr>Alphabet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Esperanto</dc:title>
  <dc:creator>e-zsg</dc:creator>
  <cp:lastModifiedBy>e-zsg</cp:lastModifiedBy>
  <cp:revision>1</cp:revision>
  <dcterms:modified xsi:type="dcterms:W3CDTF">2021-05-24T09:25:46Z</dcterms:modified>
</cp:coreProperties>
</file>