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 Slab" panose="020B0604020202020204" charset="0"/>
      <p:regular r:id="rId9"/>
      <p:bold r:id="rId10"/>
    </p:embeddedFon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fc19c67b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fc19c67b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fc19c67b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fc19c67b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fc19c67b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fc19c67b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fc19c67b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fc19c67b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fc19c67b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fc19c67b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371050" y="1038600"/>
            <a:ext cx="8520600" cy="23046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Esperanto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When and by whom did he create Esperanto?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Esperanto was created</a:t>
            </a:r>
            <a:r>
              <a:rPr lang="pl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the late 1870s and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early 1880s by L. L. Zamenhof, a 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Polish-Jewish ophthalmologist from 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Białystok, then part of the Russian Empire 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but now part of Poland.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źródło:Wikipedia</a:t>
            </a:r>
            <a:endParaRPr sz="14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200" b="1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973" y="1256025"/>
            <a:ext cx="2833325" cy="374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Esperanto was created by combining 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44125"/>
            <a:ext cx="8520600" cy="3416400"/>
          </a:xfrm>
          <a:prstGeom prst="rect">
            <a:avLst/>
          </a:prstGeom>
          <a:ln w="381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Language: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-Polish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-Germany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-English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-Italian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-Russian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250" y="1500064"/>
            <a:ext cx="5409101" cy="270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How many people speak Esperanto?  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87900" y="1384849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Esperanto is spoken in the world by several hundred thousand to even two million people.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 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188" y="1812650"/>
            <a:ext cx="5993887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Flag Esperanto 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The flag of Esperanto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is all green with a star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in a white square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261" y="1489836"/>
            <a:ext cx="5020850" cy="33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87900" y="2799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Sample words in Esperanto 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6075" y="1144125"/>
            <a:ext cx="2612174" cy="369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5910" y="1144125"/>
            <a:ext cx="2612181" cy="369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750" y="1144125"/>
            <a:ext cx="2612174" cy="369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Pokaz na ekranie 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Roboto Slab</vt:lpstr>
      <vt:lpstr>Arial</vt:lpstr>
      <vt:lpstr>Roboto</vt:lpstr>
      <vt:lpstr>Marina</vt:lpstr>
      <vt:lpstr>            Esperanto  </vt:lpstr>
      <vt:lpstr>When and by whom did he create Esperanto?</vt:lpstr>
      <vt:lpstr>Esperanto was created by combining </vt:lpstr>
      <vt:lpstr>How many people speak Esperanto?  </vt:lpstr>
      <vt:lpstr>Flag Esperanto </vt:lpstr>
      <vt:lpstr>Sample words in Esperanto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Esperanto  </dc:title>
  <dc:creator>e-zsg</dc:creator>
  <cp:lastModifiedBy>e-zsg</cp:lastModifiedBy>
  <cp:revision>1</cp:revision>
  <dcterms:modified xsi:type="dcterms:W3CDTF">2021-05-24T09:21:54Z</dcterms:modified>
</cp:coreProperties>
</file>